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311" r:id="rId5"/>
    <p:sldId id="286" r:id="rId6"/>
    <p:sldId id="295" r:id="rId7"/>
    <p:sldId id="290" r:id="rId8"/>
    <p:sldId id="291" r:id="rId9"/>
    <p:sldId id="292" r:id="rId10"/>
    <p:sldId id="294" r:id="rId11"/>
    <p:sldId id="312" r:id="rId12"/>
    <p:sldId id="306" r:id="rId13"/>
    <p:sldId id="287" r:id="rId14"/>
    <p:sldId id="296" r:id="rId15"/>
    <p:sldId id="299" r:id="rId16"/>
    <p:sldId id="297" r:id="rId17"/>
    <p:sldId id="308" r:id="rId18"/>
    <p:sldId id="302" r:id="rId19"/>
    <p:sldId id="304" r:id="rId20"/>
    <p:sldId id="310" r:id="rId21"/>
    <p:sldId id="301" r:id="rId22"/>
    <p:sldId id="307" r:id="rId23"/>
  </p:sldIdLst>
  <p:sldSz cx="12192000" cy="6858000"/>
  <p:notesSz cx="6858000" cy="9144000"/>
  <p:embeddedFontLst>
    <p:embeddedFont>
      <p:font typeface="Bahnschrift" panose="020B0502040204020203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Uni Sans Bold" panose="00000500000000000000" charset="0"/>
      <p:bold r:id="rId35"/>
    </p:embeddedFont>
    <p:embeddedFont>
      <p:font typeface="Uni Sans Regular" panose="00000500000000000000" charset="0"/>
      <p:regular r:id="rId36"/>
    </p:embeddedFont>
    <p:embeddedFont>
      <p:font typeface="Uni Sans SemiBold" panose="00000500000000000000" charset="0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B01D5B-B9D5-C94F-A201-53D05A96AF1D}" name="Diana Chamberlain" initials="DC" userId="S::Chamberlain@scag.ca.gov::6981fa96-fba8-4fce-94e2-7c32d38944e4" providerId="AD"/>
  <p188:author id="{30271188-17A6-034A-B8F4-576B6EC2B27E}" name="Gigi Moreno" initials="GM" userId="S::gmoreno@scag.ca.gov::9bee1fdd-94b9-474d-9656-618e03a38270" providerId="AD"/>
  <p188:author id="{9F23B0B5-0815-9AD6-5C19-75356FCF8E9C}" name="Margaret de Larios" initials="ML" userId="S::delarios@scag.ca.gov::db6a3a99-87a2-488c-8114-7bcfc414386c" providerId="AD"/>
  <p188:author id="{8EEF82B8-7892-5166-723A-0D9E13618964}" name="Francesca Ramos" initials="FR" userId="S::ramos@scag.ca.gov::455b699b-a1ef-4e0c-b540-b8a3b4e2fb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E25"/>
    <a:srgbClr val="064824"/>
    <a:srgbClr val="F18A21"/>
    <a:srgbClr val="4E738A"/>
    <a:srgbClr val="A4D75F"/>
    <a:srgbClr val="EABA6B"/>
    <a:srgbClr val="0793AB"/>
    <a:srgbClr val="32955D"/>
    <a:srgbClr val="ECDA00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4F5CA-EE71-4B1E-9C58-3CF35E4D8231}" v="4" dt="2022-11-30T23:41:18.602"/>
    <p1510:client id="{4CB9CF87-C65A-D33B-F065-0B39FA70F6AD}" v="64" dt="2022-11-30T00:47:11.336"/>
    <p1510:client id="{DE276234-D2C3-4A8D-A9F0-2D75DA3E6C8C}" v="560" dt="2022-11-30T00:13:15.242"/>
    <p1510:client id="{EE4837B0-2119-BB2F-04F7-2820CEEBFC06}" v="8" dt="2022-11-30T00:54:27.4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54" autoAdjust="0"/>
  </p:normalViewPr>
  <p:slideViewPr>
    <p:cSldViewPr snapToGrid="0">
      <p:cViewPr varScale="1">
        <p:scale>
          <a:sx n="60" d="100"/>
          <a:sy n="60" d="100"/>
        </p:scale>
        <p:origin x="15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gi Moreno" userId="9bee1fdd-94b9-474d-9656-618e03a38270" providerId="ADAL" clId="{3434F5CA-EE71-4B1E-9C58-3CF35E4D8231}"/>
    <pc:docChg chg="delSld modSld">
      <pc:chgData name="Gigi Moreno" userId="9bee1fdd-94b9-474d-9656-618e03a38270" providerId="ADAL" clId="{3434F5CA-EE71-4B1E-9C58-3CF35E4D8231}" dt="2022-11-30T23:41:18.602" v="13"/>
      <pc:docMkLst>
        <pc:docMk/>
      </pc:docMkLst>
      <pc:sldChg chg="del mod modShow">
        <pc:chgData name="Gigi Moreno" userId="9bee1fdd-94b9-474d-9656-618e03a38270" providerId="ADAL" clId="{3434F5CA-EE71-4B1E-9C58-3CF35E4D8231}" dt="2022-11-30T23:40:35.462" v="12" actId="2696"/>
        <pc:sldMkLst>
          <pc:docMk/>
          <pc:sldMk cId="306586000" sldId="289"/>
        </pc:sldMkLst>
      </pc:sldChg>
      <pc:sldChg chg="modSp mod">
        <pc:chgData name="Gigi Moreno" userId="9bee1fdd-94b9-474d-9656-618e03a38270" providerId="ADAL" clId="{3434F5CA-EE71-4B1E-9C58-3CF35E4D8231}" dt="2022-11-30T23:40:06.372" v="11" actId="1076"/>
        <pc:sldMkLst>
          <pc:docMk/>
          <pc:sldMk cId="3126535786" sldId="290"/>
        </pc:sldMkLst>
        <pc:spChg chg="mod">
          <ac:chgData name="Gigi Moreno" userId="9bee1fdd-94b9-474d-9656-618e03a38270" providerId="ADAL" clId="{3434F5CA-EE71-4B1E-9C58-3CF35E4D8231}" dt="2022-11-30T23:40:00.412" v="9" actId="1076"/>
          <ac:spMkLst>
            <pc:docMk/>
            <pc:sldMk cId="3126535786" sldId="290"/>
            <ac:spMk id="7" creationId="{7D326FA8-AF77-AAB8-518C-26CA6018F324}"/>
          </ac:spMkLst>
        </pc:spChg>
        <pc:spChg chg="mod">
          <ac:chgData name="Gigi Moreno" userId="9bee1fdd-94b9-474d-9656-618e03a38270" providerId="ADAL" clId="{3434F5CA-EE71-4B1E-9C58-3CF35E4D8231}" dt="2022-11-30T23:40:06.372" v="11" actId="1076"/>
          <ac:spMkLst>
            <pc:docMk/>
            <pc:sldMk cId="3126535786" sldId="290"/>
            <ac:spMk id="8" creationId="{7C9EF4FC-BCA0-7379-A715-2AC60292A519}"/>
          </ac:spMkLst>
        </pc:spChg>
        <pc:grpChg chg="mod">
          <ac:chgData name="Gigi Moreno" userId="9bee1fdd-94b9-474d-9656-618e03a38270" providerId="ADAL" clId="{3434F5CA-EE71-4B1E-9C58-3CF35E4D8231}" dt="2022-11-30T23:39:52.700" v="8" actId="1076"/>
          <ac:grpSpMkLst>
            <pc:docMk/>
            <pc:sldMk cId="3126535786" sldId="290"/>
            <ac:grpSpMk id="2" creationId="{1FE0CCC2-D95D-4EE7-EF04-B6080AB73C41}"/>
          </ac:grpSpMkLst>
        </pc:grpChg>
        <pc:graphicFrameChg chg="mod">
          <ac:chgData name="Gigi Moreno" userId="9bee1fdd-94b9-474d-9656-618e03a38270" providerId="ADAL" clId="{3434F5CA-EE71-4B1E-9C58-3CF35E4D8231}" dt="2022-11-30T23:39:46.514" v="7" actId="1076"/>
          <ac:graphicFrameMkLst>
            <pc:docMk/>
            <pc:sldMk cId="3126535786" sldId="290"/>
            <ac:graphicFrameMk id="6" creationId="{DCBA7D90-1075-5171-398E-40F1C387B54B}"/>
          </ac:graphicFrameMkLst>
        </pc:graphicFrameChg>
      </pc:sldChg>
      <pc:sldChg chg="addSp modSp mod modAnim">
        <pc:chgData name="Gigi Moreno" userId="9bee1fdd-94b9-474d-9656-618e03a38270" providerId="ADAL" clId="{3434F5CA-EE71-4B1E-9C58-3CF35E4D8231}" dt="2022-11-30T23:41:18.602" v="13"/>
        <pc:sldMkLst>
          <pc:docMk/>
          <pc:sldMk cId="3880395106" sldId="301"/>
        </pc:sldMkLst>
        <pc:picChg chg="add mod">
          <ac:chgData name="Gigi Moreno" userId="9bee1fdd-94b9-474d-9656-618e03a38270" providerId="ADAL" clId="{3434F5CA-EE71-4B1E-9C58-3CF35E4D8231}" dt="2022-11-30T23:38:53.561" v="4" actId="1076"/>
          <ac:picMkLst>
            <pc:docMk/>
            <pc:sldMk cId="3880395106" sldId="301"/>
            <ac:picMk id="3" creationId="{C6101787-FE40-801A-3EF7-9263C2A9A1D0}"/>
          </ac:picMkLst>
        </pc:picChg>
      </pc:sldChg>
    </pc:docChg>
  </pc:docChgLst>
  <pc:docChgLst>
    <pc:chgData name="Francesca Ramos" userId="S::ramos@scag.ca.gov::455b699b-a1ef-4e0c-b540-b8a3b4e2fbf5" providerId="AD" clId="Web-{DD74DBC8-56C8-122D-4B63-B317EF00CF2C}"/>
    <pc:docChg chg="addSld delSld modMainMaster">
      <pc:chgData name="Francesca Ramos" userId="S::ramos@scag.ca.gov::455b699b-a1ef-4e0c-b540-b8a3b4e2fbf5" providerId="AD" clId="Web-{DD74DBC8-56C8-122D-4B63-B317EF00CF2C}" dt="2022-11-29T23:25:01.185" v="1"/>
      <pc:docMkLst>
        <pc:docMk/>
      </pc:docMkLst>
      <pc:sldChg chg="add del">
        <pc:chgData name="Francesca Ramos" userId="S::ramos@scag.ca.gov::455b699b-a1ef-4e0c-b540-b8a3b4e2fbf5" providerId="AD" clId="Web-{DD74DBC8-56C8-122D-4B63-B317EF00CF2C}" dt="2022-11-29T23:25:01.185" v="1"/>
        <pc:sldMkLst>
          <pc:docMk/>
          <pc:sldMk cId="2050301476" sldId="310"/>
        </pc:sldMkLst>
      </pc:sldChg>
      <pc:sldMasterChg chg="addSldLayout modSldLayout">
        <pc:chgData name="Francesca Ramos" userId="S::ramos@scag.ca.gov::455b699b-a1ef-4e0c-b540-b8a3b4e2fbf5" providerId="AD" clId="Web-{DD74DBC8-56C8-122D-4B63-B317EF00CF2C}" dt="2022-11-29T23:24:33.308" v="0"/>
        <pc:sldMasterMkLst>
          <pc:docMk/>
          <pc:sldMasterMk cId="3752593902" sldId="2147483648"/>
        </pc:sldMasterMkLst>
        <pc:sldLayoutChg chg="add">
          <pc:chgData name="Francesca Ramos" userId="S::ramos@scag.ca.gov::455b699b-a1ef-4e0c-b540-b8a3b4e2fbf5" providerId="AD" clId="Web-{DD74DBC8-56C8-122D-4B63-B317EF00CF2C}" dt="2022-11-29T23:24:33.308" v="0"/>
          <pc:sldLayoutMkLst>
            <pc:docMk/>
            <pc:sldMasterMk cId="3752593902" sldId="2147483648"/>
            <pc:sldLayoutMk cId="1349418934" sldId="2147483661"/>
          </pc:sldLayoutMkLst>
        </pc:sldLayoutChg>
        <pc:sldLayoutChg chg="replId">
          <pc:chgData name="Francesca Ramos" userId="S::ramos@scag.ca.gov::455b699b-a1ef-4e0c-b540-b8a3b4e2fbf5" providerId="AD" clId="Web-{DD74DBC8-56C8-122D-4B63-B317EF00CF2C}" dt="2022-11-29T23:24:33.308" v="0"/>
          <pc:sldLayoutMkLst>
            <pc:docMk/>
            <pc:sldMasterMk cId="3752593902" sldId="2147483648"/>
            <pc:sldLayoutMk cId="3071471930" sldId="2147483662"/>
          </pc:sldLayoutMkLst>
        </pc:sldLayoutChg>
        <pc:sldLayoutChg chg="add">
          <pc:chgData name="Francesca Ramos" userId="S::ramos@scag.ca.gov::455b699b-a1ef-4e0c-b540-b8a3b4e2fbf5" providerId="AD" clId="Web-{DD74DBC8-56C8-122D-4B63-B317EF00CF2C}" dt="2022-11-29T23:24:33.308" v="0"/>
          <pc:sldLayoutMkLst>
            <pc:docMk/>
            <pc:sldMasterMk cId="3752593902" sldId="2147483648"/>
            <pc:sldLayoutMk cId="2144000058" sldId="2147483663"/>
          </pc:sldLayoutMkLst>
        </pc:sldLayoutChg>
      </pc:sldMasterChg>
    </pc:docChg>
  </pc:docChgLst>
  <pc:docChgLst>
    <pc:chgData name="Francesca Ramos" userId="S::ramos@scag.ca.gov::455b699b-a1ef-4e0c-b540-b8a3b4e2fbf5" providerId="AD" clId="Web-{4CB9CF87-C65A-D33B-F065-0B39FA70F6AD}"/>
    <pc:docChg chg="addSld delSld modSld">
      <pc:chgData name="Francesca Ramos" userId="S::ramos@scag.ca.gov::455b699b-a1ef-4e0c-b540-b8a3b4e2fbf5" providerId="AD" clId="Web-{4CB9CF87-C65A-D33B-F065-0B39FA70F6AD}" dt="2022-11-30T00:47:11.336" v="60"/>
      <pc:docMkLst>
        <pc:docMk/>
      </pc:docMkLst>
      <pc:sldChg chg="del">
        <pc:chgData name="Francesca Ramos" userId="S::ramos@scag.ca.gov::455b699b-a1ef-4e0c-b540-b8a3b4e2fbf5" providerId="AD" clId="Web-{4CB9CF87-C65A-D33B-F065-0B39FA70F6AD}" dt="2022-11-30T00:45:47.240" v="51"/>
        <pc:sldMkLst>
          <pc:docMk/>
          <pc:sldMk cId="4235208419" sldId="288"/>
        </pc:sldMkLst>
      </pc:sldChg>
      <pc:sldChg chg="modCm">
        <pc:chgData name="Francesca Ramos" userId="S::ramos@scag.ca.gov::455b699b-a1ef-4e0c-b540-b8a3b4e2fbf5" providerId="AD" clId="Web-{4CB9CF87-C65A-D33B-F065-0B39FA70F6AD}" dt="2022-11-30T00:45:57.412" v="52"/>
        <pc:sldMkLst>
          <pc:docMk/>
          <pc:sldMk cId="306586000" sldId="289"/>
        </pc:sldMkLst>
      </pc:sldChg>
      <pc:sldChg chg="modSp">
        <pc:chgData name="Francesca Ramos" userId="S::ramos@scag.ca.gov::455b699b-a1ef-4e0c-b540-b8a3b4e2fbf5" providerId="AD" clId="Web-{4CB9CF87-C65A-D33B-F065-0B39FA70F6AD}" dt="2022-11-30T00:37:53.447" v="38" actId="20577"/>
        <pc:sldMkLst>
          <pc:docMk/>
          <pc:sldMk cId="3880395106" sldId="301"/>
        </pc:sldMkLst>
        <pc:spChg chg="mod">
          <ac:chgData name="Francesca Ramos" userId="S::ramos@scag.ca.gov::455b699b-a1ef-4e0c-b540-b8a3b4e2fbf5" providerId="AD" clId="Web-{4CB9CF87-C65A-D33B-F065-0B39FA70F6AD}" dt="2022-11-30T00:37:53.447" v="38" actId="20577"/>
          <ac:spMkLst>
            <pc:docMk/>
            <pc:sldMk cId="3880395106" sldId="301"/>
            <ac:spMk id="4" creationId="{6EB8BEA3-4A8E-401E-17FA-586F7D9BD57E}"/>
          </ac:spMkLst>
        </pc:spChg>
      </pc:sldChg>
      <pc:sldChg chg="modSp del">
        <pc:chgData name="Francesca Ramos" userId="S::ramos@scag.ca.gov::455b699b-a1ef-4e0c-b540-b8a3b4e2fbf5" providerId="AD" clId="Web-{4CB9CF87-C65A-D33B-F065-0B39FA70F6AD}" dt="2022-11-30T00:47:11.336" v="60"/>
        <pc:sldMkLst>
          <pc:docMk/>
          <pc:sldMk cId="3348456211" sldId="305"/>
        </pc:sldMkLst>
        <pc:spChg chg="mod">
          <ac:chgData name="Francesca Ramos" userId="S::ramos@scag.ca.gov::455b699b-a1ef-4e0c-b540-b8a3b4e2fbf5" providerId="AD" clId="Web-{4CB9CF87-C65A-D33B-F065-0B39FA70F6AD}" dt="2022-11-30T00:46:36.460" v="54" actId="20577"/>
          <ac:spMkLst>
            <pc:docMk/>
            <pc:sldMk cId="3348456211" sldId="305"/>
            <ac:spMk id="4" creationId="{80719D4E-DF91-D71E-0977-00ED25783DE5}"/>
          </ac:spMkLst>
        </pc:spChg>
      </pc:sldChg>
      <pc:sldChg chg="modSp">
        <pc:chgData name="Francesca Ramos" userId="S::ramos@scag.ca.gov::455b699b-a1ef-4e0c-b540-b8a3b4e2fbf5" providerId="AD" clId="Web-{4CB9CF87-C65A-D33B-F065-0B39FA70F6AD}" dt="2022-11-30T00:45:09.739" v="49" actId="20577"/>
        <pc:sldMkLst>
          <pc:docMk/>
          <pc:sldMk cId="3129939535" sldId="307"/>
        </pc:sldMkLst>
        <pc:spChg chg="mod">
          <ac:chgData name="Francesca Ramos" userId="S::ramos@scag.ca.gov::455b699b-a1ef-4e0c-b540-b8a3b4e2fbf5" providerId="AD" clId="Web-{4CB9CF87-C65A-D33B-F065-0B39FA70F6AD}" dt="2022-11-30T00:45:09.739" v="49" actId="20577"/>
          <ac:spMkLst>
            <pc:docMk/>
            <pc:sldMk cId="3129939535" sldId="307"/>
            <ac:spMk id="4" creationId="{80719D4E-DF91-D71E-0977-00ED25783DE5}"/>
          </ac:spMkLst>
        </pc:spChg>
      </pc:sldChg>
      <pc:sldChg chg="addSp delSp modSp delAnim">
        <pc:chgData name="Francesca Ramos" userId="S::ramos@scag.ca.gov::455b699b-a1ef-4e0c-b540-b8a3b4e2fbf5" providerId="AD" clId="Web-{4CB9CF87-C65A-D33B-F065-0B39FA70F6AD}" dt="2022-11-30T00:44:58.223" v="48" actId="1076"/>
        <pc:sldMkLst>
          <pc:docMk/>
          <pc:sldMk cId="3757171939" sldId="310"/>
        </pc:sldMkLst>
        <pc:spChg chg="mod">
          <ac:chgData name="Francesca Ramos" userId="S::ramos@scag.ca.gov::455b699b-a1ef-4e0c-b540-b8a3b4e2fbf5" providerId="AD" clId="Web-{4CB9CF87-C65A-D33B-F065-0B39FA70F6AD}" dt="2022-11-30T00:33:08.800" v="1" actId="20577"/>
          <ac:spMkLst>
            <pc:docMk/>
            <pc:sldMk cId="3757171939" sldId="310"/>
            <ac:spMk id="7" creationId="{3F778F8F-BE1A-0210-7712-8EDC05AD559A}"/>
          </ac:spMkLst>
        </pc:spChg>
        <pc:picChg chg="del mod">
          <ac:chgData name="Francesca Ramos" userId="S::ramos@scag.ca.gov::455b699b-a1ef-4e0c-b540-b8a3b4e2fbf5" providerId="AD" clId="Web-{4CB9CF87-C65A-D33B-F065-0B39FA70F6AD}" dt="2022-11-30T00:42:48.095" v="41"/>
          <ac:picMkLst>
            <pc:docMk/>
            <pc:sldMk cId="3757171939" sldId="310"/>
            <ac:picMk id="3" creationId="{20F09952-E1AA-AF59-AA37-21A140325418}"/>
          </ac:picMkLst>
        </pc:picChg>
        <pc:picChg chg="add mod">
          <ac:chgData name="Francesca Ramos" userId="S::ramos@scag.ca.gov::455b699b-a1ef-4e0c-b540-b8a3b4e2fbf5" providerId="AD" clId="Web-{4CB9CF87-C65A-D33B-F065-0B39FA70F6AD}" dt="2022-11-30T00:44:58.223" v="48" actId="1076"/>
          <ac:picMkLst>
            <pc:docMk/>
            <pc:sldMk cId="3757171939" sldId="310"/>
            <ac:picMk id="4" creationId="{75A13BD9-333A-4DA5-7CA1-BD9A14D5DFCF}"/>
          </ac:picMkLst>
        </pc:picChg>
      </pc:sldChg>
      <pc:sldChg chg="add">
        <pc:chgData name="Francesca Ramos" userId="S::ramos@scag.ca.gov::455b699b-a1ef-4e0c-b540-b8a3b4e2fbf5" providerId="AD" clId="Web-{4CB9CF87-C65A-D33B-F065-0B39FA70F6AD}" dt="2022-11-30T00:45:29.505" v="50"/>
        <pc:sldMkLst>
          <pc:docMk/>
          <pc:sldMk cId="1684688340" sldId="311"/>
        </pc:sldMkLst>
      </pc:sldChg>
      <pc:sldChg chg="modSp add replId">
        <pc:chgData name="Francesca Ramos" userId="S::ramos@scag.ca.gov::455b699b-a1ef-4e0c-b540-b8a3b4e2fbf5" providerId="AD" clId="Web-{4CB9CF87-C65A-D33B-F065-0B39FA70F6AD}" dt="2022-11-30T00:47:05.570" v="59" actId="20577"/>
        <pc:sldMkLst>
          <pc:docMk/>
          <pc:sldMk cId="365470745" sldId="312"/>
        </pc:sldMkLst>
        <pc:spChg chg="mod">
          <ac:chgData name="Francesca Ramos" userId="S::ramos@scag.ca.gov::455b699b-a1ef-4e0c-b540-b8a3b4e2fbf5" providerId="AD" clId="Web-{4CB9CF87-C65A-D33B-F065-0B39FA70F6AD}" dt="2022-11-30T00:46:58.195" v="56" actId="20577"/>
          <ac:spMkLst>
            <pc:docMk/>
            <pc:sldMk cId="365470745" sldId="312"/>
            <ac:spMk id="2" creationId="{00000000-0000-0000-0000-000000000000}"/>
          </ac:spMkLst>
        </pc:spChg>
        <pc:spChg chg="mod">
          <ac:chgData name="Francesca Ramos" userId="S::ramos@scag.ca.gov::455b699b-a1ef-4e0c-b540-b8a3b4e2fbf5" providerId="AD" clId="Web-{4CB9CF87-C65A-D33B-F065-0B39FA70F6AD}" dt="2022-11-30T00:47:05.570" v="59" actId="20577"/>
          <ac:spMkLst>
            <pc:docMk/>
            <pc:sldMk cId="365470745" sldId="312"/>
            <ac:spMk id="3" creationId="{00000000-0000-0000-0000-000000000000}"/>
          </ac:spMkLst>
        </pc:spChg>
      </pc:sldChg>
      <pc:sldMasterChg chg="addSldLayout">
        <pc:chgData name="Francesca Ramos" userId="S::ramos@scag.ca.gov::455b699b-a1ef-4e0c-b540-b8a3b4e2fbf5" providerId="AD" clId="Web-{4CB9CF87-C65A-D33B-F065-0B39FA70F6AD}" dt="2022-11-30T00:45:29.505" v="50"/>
        <pc:sldMasterMkLst>
          <pc:docMk/>
          <pc:sldMasterMk cId="3752593902" sldId="2147483648"/>
        </pc:sldMasterMkLst>
        <pc:sldLayoutChg chg="add">
          <pc:chgData name="Francesca Ramos" userId="S::ramos@scag.ca.gov::455b699b-a1ef-4e0c-b540-b8a3b4e2fbf5" providerId="AD" clId="Web-{4CB9CF87-C65A-D33B-F065-0B39FA70F6AD}" dt="2022-11-30T00:45:29.505" v="50"/>
          <pc:sldLayoutMkLst>
            <pc:docMk/>
            <pc:sldMasterMk cId="3752593902" sldId="2147483648"/>
            <pc:sldLayoutMk cId="2144000058" sldId="2147483664"/>
          </pc:sldLayoutMkLst>
        </pc:sldLayoutChg>
      </pc:sldMasterChg>
    </pc:docChg>
  </pc:docChgLst>
  <pc:docChgLst>
    <pc:chgData name="Francesca Ramos" userId="S::ramos@scag.ca.gov::455b699b-a1ef-4e0c-b540-b8a3b4e2fbf5" providerId="AD" clId="Web-{EE4837B0-2119-BB2F-04F7-2820CEEBFC06}"/>
    <pc:docChg chg="modSld">
      <pc:chgData name="Francesca Ramos" userId="S::ramos@scag.ca.gov::455b699b-a1ef-4e0c-b540-b8a3b4e2fbf5" providerId="AD" clId="Web-{EE4837B0-2119-BB2F-04F7-2820CEEBFC06}" dt="2022-11-30T00:54:25.636" v="5" actId="20577"/>
      <pc:docMkLst>
        <pc:docMk/>
      </pc:docMkLst>
      <pc:sldChg chg="modSp">
        <pc:chgData name="Francesca Ramos" userId="S::ramos@scag.ca.gov::455b699b-a1ef-4e0c-b540-b8a3b4e2fbf5" providerId="AD" clId="Web-{EE4837B0-2119-BB2F-04F7-2820CEEBFC06}" dt="2022-11-30T00:54:25.636" v="5" actId="20577"/>
        <pc:sldMkLst>
          <pc:docMk/>
          <pc:sldMk cId="3880395106" sldId="301"/>
        </pc:sldMkLst>
        <pc:spChg chg="mod">
          <ac:chgData name="Francesca Ramos" userId="S::ramos@scag.ca.gov::455b699b-a1ef-4e0c-b540-b8a3b4e2fbf5" providerId="AD" clId="Web-{EE4837B0-2119-BB2F-04F7-2820CEEBFC06}" dt="2022-11-30T00:54:25.636" v="5" actId="20577"/>
          <ac:spMkLst>
            <pc:docMk/>
            <pc:sldMk cId="3880395106" sldId="301"/>
            <ac:spMk id="4" creationId="{6EB8BEA3-4A8E-401E-17FA-586F7D9BD57E}"/>
          </ac:spMkLst>
        </pc:spChg>
      </pc:sldChg>
    </pc:docChg>
  </pc:docChgLst>
  <pc:docChgLst>
    <pc:chgData name="Margaret de Larios" userId="S::delarios@scag.ca.gov::db6a3a99-87a2-488c-8114-7bcfc414386c" providerId="AD" clId="Web-{CA26A088-88B4-4E0E-928E-D501CE96BC64}"/>
    <pc:docChg chg="mod">
      <pc:chgData name="Margaret de Larios" userId="S::delarios@scag.ca.gov::db6a3a99-87a2-488c-8114-7bcfc414386c" providerId="AD" clId="Web-{CA26A088-88B4-4E0E-928E-D501CE96BC64}" dt="2022-11-28T17:20:30.785" v="1"/>
      <pc:docMkLst>
        <pc:docMk/>
      </pc:docMkLst>
      <pc:sldChg chg="addCm">
        <pc:chgData name="Margaret de Larios" userId="S::delarios@scag.ca.gov::db6a3a99-87a2-488c-8114-7bcfc414386c" providerId="AD" clId="Web-{CA26A088-88B4-4E0E-928E-D501CE96BC64}" dt="2022-11-28T17:20:30.785" v="1"/>
        <pc:sldMkLst>
          <pc:docMk/>
          <pc:sldMk cId="306586000" sldId="289"/>
        </pc:sldMkLst>
      </pc:sldChg>
    </pc:docChg>
  </pc:docChgLst>
  <pc:docChgLst>
    <pc:chgData name="Gigi Moreno" userId="S::gmoreno@scag.ca.gov::9bee1fdd-94b9-474d-9656-618e03a38270" providerId="AD" clId="Web-{17EDE8B4-3C2C-F900-9F71-B3A09EF2F0EE}"/>
    <pc:docChg chg="modSld">
      <pc:chgData name="Gigi Moreno" userId="S::gmoreno@scag.ca.gov::9bee1fdd-94b9-474d-9656-618e03a38270" providerId="AD" clId="Web-{17EDE8B4-3C2C-F900-9F71-B3A09EF2F0EE}" dt="2022-11-23T23:06:56.470" v="102"/>
      <pc:docMkLst>
        <pc:docMk/>
      </pc:docMkLst>
      <pc:sldChg chg="addSp delSp modSp addAnim delAnim modAnim">
        <pc:chgData name="Gigi Moreno" userId="S::gmoreno@scag.ca.gov::9bee1fdd-94b9-474d-9656-618e03a38270" providerId="AD" clId="Web-{17EDE8B4-3C2C-F900-9F71-B3A09EF2F0EE}" dt="2022-11-23T23:06:56.470" v="102"/>
        <pc:sldMkLst>
          <pc:docMk/>
          <pc:sldMk cId="3126535786" sldId="290"/>
        </pc:sldMkLst>
        <pc:spChg chg="add del mod">
          <ac:chgData name="Gigi Moreno" userId="S::gmoreno@scag.ca.gov::9bee1fdd-94b9-474d-9656-618e03a38270" providerId="AD" clId="Web-{17EDE8B4-3C2C-F900-9F71-B3A09EF2F0EE}" dt="2022-11-23T22:59:30.640" v="23"/>
          <ac:spMkLst>
            <pc:docMk/>
            <pc:sldMk cId="3126535786" sldId="290"/>
            <ac:spMk id="3" creationId="{1828CBED-09D5-1BD1-17C3-207F1E5E4716}"/>
          </ac:spMkLst>
        </pc:spChg>
        <pc:spChg chg="add del">
          <ac:chgData name="Gigi Moreno" userId="S::gmoreno@scag.ca.gov::9bee1fdd-94b9-474d-9656-618e03a38270" providerId="AD" clId="Web-{17EDE8B4-3C2C-F900-9F71-B3A09EF2F0EE}" dt="2022-11-23T22:59:46.563" v="26"/>
          <ac:spMkLst>
            <pc:docMk/>
            <pc:sldMk cId="3126535786" sldId="290"/>
            <ac:spMk id="4" creationId="{D47C2620-02E3-6FED-C59D-040F8B0702FA}"/>
          </ac:spMkLst>
        </pc:spChg>
        <pc:spChg chg="add mod">
          <ac:chgData name="Gigi Moreno" userId="S::gmoreno@scag.ca.gov::9bee1fdd-94b9-474d-9656-618e03a38270" providerId="AD" clId="Web-{17EDE8B4-3C2C-F900-9F71-B3A09EF2F0EE}" dt="2022-11-23T23:03:31.774" v="89" actId="1076"/>
          <ac:spMkLst>
            <pc:docMk/>
            <pc:sldMk cId="3126535786" sldId="290"/>
            <ac:spMk id="7" creationId="{7900FD31-8956-9204-40E7-E4284E0FAD98}"/>
          </ac:spMkLst>
        </pc:spChg>
        <pc:spChg chg="add mod">
          <ac:chgData name="Gigi Moreno" userId="S::gmoreno@scag.ca.gov::9bee1fdd-94b9-474d-9656-618e03a38270" providerId="AD" clId="Web-{17EDE8B4-3C2C-F900-9F71-B3A09EF2F0EE}" dt="2022-11-23T23:03:48.509" v="91" actId="1076"/>
          <ac:spMkLst>
            <pc:docMk/>
            <pc:sldMk cId="3126535786" sldId="290"/>
            <ac:spMk id="8" creationId="{CEC4236C-D765-82CE-33C1-3999E64A624F}"/>
          </ac:spMkLst>
        </pc:spChg>
        <pc:spChg chg="add del mod">
          <ac:chgData name="Gigi Moreno" userId="S::gmoreno@scag.ca.gov::9bee1fdd-94b9-474d-9656-618e03a38270" providerId="AD" clId="Web-{17EDE8B4-3C2C-F900-9F71-B3A09EF2F0EE}" dt="2022-11-23T23:05:45.561" v="95"/>
          <ac:spMkLst>
            <pc:docMk/>
            <pc:sldMk cId="3126535786" sldId="290"/>
            <ac:spMk id="9" creationId="{AE9D5652-E329-971A-8B18-E16E72E9E245}"/>
          </ac:spMkLst>
        </pc:spChg>
        <pc:grpChg chg="add">
          <ac:chgData name="Gigi Moreno" userId="S::gmoreno@scag.ca.gov::9bee1fdd-94b9-474d-9656-618e03a38270" providerId="AD" clId="Web-{17EDE8B4-3C2C-F900-9F71-B3A09EF2F0EE}" dt="2022-11-23T23:06:05.233" v="96"/>
          <ac:grpSpMkLst>
            <pc:docMk/>
            <pc:sldMk cId="3126535786" sldId="290"/>
            <ac:grpSpMk id="10" creationId="{9E71E6A8-C449-A94E-8FDC-2B0C7DC82076}"/>
          </ac:grpSpMkLst>
        </pc:grpChg>
        <pc:graphicFrameChg chg="add mod modGraphic">
          <ac:chgData name="Gigi Moreno" userId="S::gmoreno@scag.ca.gov::9bee1fdd-94b9-474d-9656-618e03a38270" providerId="AD" clId="Web-{17EDE8B4-3C2C-F900-9F71-B3A09EF2F0EE}" dt="2022-11-23T23:06:56.470" v="102"/>
          <ac:graphicFrameMkLst>
            <pc:docMk/>
            <pc:sldMk cId="3126535786" sldId="290"/>
            <ac:graphicFrameMk id="6" creationId="{DCBA7D90-1075-5171-398E-40F1C387B54B}"/>
          </ac:graphicFrameMkLst>
        </pc:graphicFrameChg>
        <pc:graphicFrameChg chg="add del mod">
          <ac:chgData name="Gigi Moreno" userId="S::gmoreno@scag.ca.gov::9bee1fdd-94b9-474d-9656-618e03a38270" providerId="AD" clId="Web-{17EDE8B4-3C2C-F900-9F71-B3A09EF2F0EE}" dt="2022-11-23T23:00:50.221" v="56" actId="1076"/>
          <ac:graphicFrameMkLst>
            <pc:docMk/>
            <pc:sldMk cId="3126535786" sldId="290"/>
            <ac:graphicFrameMk id="15" creationId="{53F684F1-AEC7-4E99-244E-2093EBB563E5}"/>
          </ac:graphicFrameMkLst>
        </pc:graphicFrameChg>
      </pc:sldChg>
      <pc:sldChg chg="modSp">
        <pc:chgData name="Gigi Moreno" userId="S::gmoreno@scag.ca.gov::9bee1fdd-94b9-474d-9656-618e03a38270" providerId="AD" clId="Web-{17EDE8B4-3C2C-F900-9F71-B3A09EF2F0EE}" dt="2022-11-23T22:44:41.591" v="16" actId="20577"/>
        <pc:sldMkLst>
          <pc:docMk/>
          <pc:sldMk cId="3103391551" sldId="295"/>
        </pc:sldMkLst>
        <pc:spChg chg="mod">
          <ac:chgData name="Gigi Moreno" userId="S::gmoreno@scag.ca.gov::9bee1fdd-94b9-474d-9656-618e03a38270" providerId="AD" clId="Web-{17EDE8B4-3C2C-F900-9F71-B3A09EF2F0EE}" dt="2022-11-23T22:44:41.591" v="16" actId="20577"/>
          <ac:spMkLst>
            <pc:docMk/>
            <pc:sldMk cId="3103391551" sldId="295"/>
            <ac:spMk id="6" creationId="{A64689F9-47B9-8752-D4B8-F9FB03B7C21C}"/>
          </ac:spMkLst>
        </pc:spChg>
      </pc:sldChg>
    </pc:docChg>
  </pc:docChgLst>
  <pc:docChgLst>
    <pc:chgData name="Ludlow Brown" userId="S::brown@scag.ca.gov::385339f1-dac3-44da-9c45-f5a3dd788f3f" providerId="AD" clId="Web-{57DA916B-CF1B-4783-9804-5999A92D4F29}"/>
    <pc:docChg chg="modSld">
      <pc:chgData name="Ludlow Brown" userId="S::brown@scag.ca.gov::385339f1-dac3-44da-9c45-f5a3dd788f3f" providerId="AD" clId="Web-{57DA916B-CF1B-4783-9804-5999A92D4F29}" dt="2022-11-23T18:24:51.626" v="8" actId="14100"/>
      <pc:docMkLst>
        <pc:docMk/>
      </pc:docMkLst>
      <pc:sldChg chg="addSp delSp modSp">
        <pc:chgData name="Ludlow Brown" userId="S::brown@scag.ca.gov::385339f1-dac3-44da-9c45-f5a3dd788f3f" providerId="AD" clId="Web-{57DA916B-CF1B-4783-9804-5999A92D4F29}" dt="2022-11-23T18:24:51.626" v="8" actId="14100"/>
        <pc:sldMkLst>
          <pc:docMk/>
          <pc:sldMk cId="4198248856" sldId="286"/>
        </pc:sldMkLst>
        <pc:picChg chg="add mod">
          <ac:chgData name="Ludlow Brown" userId="S::brown@scag.ca.gov::385339f1-dac3-44da-9c45-f5a3dd788f3f" providerId="AD" clId="Web-{57DA916B-CF1B-4783-9804-5999A92D4F29}" dt="2022-11-23T18:24:51.626" v="8" actId="14100"/>
          <ac:picMkLst>
            <pc:docMk/>
            <pc:sldMk cId="4198248856" sldId="286"/>
            <ac:picMk id="2" creationId="{77B5A017-9DC0-146A-E4FB-DD0073705B57}"/>
          </ac:picMkLst>
        </pc:picChg>
        <pc:picChg chg="del mod">
          <ac:chgData name="Ludlow Brown" userId="S::brown@scag.ca.gov::385339f1-dac3-44da-9c45-f5a3dd788f3f" providerId="AD" clId="Web-{57DA916B-CF1B-4783-9804-5999A92D4F29}" dt="2022-11-23T18:24:25.219" v="4"/>
          <ac:picMkLst>
            <pc:docMk/>
            <pc:sldMk cId="4198248856" sldId="286"/>
            <ac:picMk id="9" creationId="{7DB77BCE-5E6A-1263-843D-0493E94A0265}"/>
          </ac:picMkLst>
        </pc:picChg>
      </pc:sldChg>
    </pc:docChg>
  </pc:docChgLst>
  <pc:docChgLst>
    <pc:chgData name="Diana Chamberlain" userId="6981fa96-fba8-4fce-94e2-7c32d38944e4" providerId="ADAL" clId="{D876D3A0-59AF-42C1-AFDC-7061F9E91864}"/>
    <pc:docChg chg="undo redo custSel addSld delSld modSld sldOrd addMainMaster delMainMaster modMainMaster">
      <pc:chgData name="Diana Chamberlain" userId="6981fa96-fba8-4fce-94e2-7c32d38944e4" providerId="ADAL" clId="{D876D3A0-59AF-42C1-AFDC-7061F9E91864}" dt="2022-11-28T22:24:36.767" v="1401"/>
      <pc:docMkLst>
        <pc:docMk/>
      </pc:docMkLst>
      <pc:sldChg chg="modSp mod">
        <pc:chgData name="Diana Chamberlain" userId="6981fa96-fba8-4fce-94e2-7c32d38944e4" providerId="ADAL" clId="{D876D3A0-59AF-42C1-AFDC-7061F9E91864}" dt="2022-11-28T20:10:34.897" v="402" actId="207"/>
        <pc:sldMkLst>
          <pc:docMk/>
          <pc:sldMk cId="4198248856" sldId="286"/>
        </pc:sldMkLst>
        <pc:spChg chg="mod">
          <ac:chgData name="Diana Chamberlain" userId="6981fa96-fba8-4fce-94e2-7c32d38944e4" providerId="ADAL" clId="{D876D3A0-59AF-42C1-AFDC-7061F9E91864}" dt="2022-11-28T20:10:34.897" v="402" actId="207"/>
          <ac:spMkLst>
            <pc:docMk/>
            <pc:sldMk cId="4198248856" sldId="286"/>
            <ac:spMk id="4" creationId="{C4E28A2A-4A37-787B-7D33-F9EB3A49C098}"/>
          </ac:spMkLst>
        </pc:spChg>
      </pc:sldChg>
      <pc:sldChg chg="addSp delSp modSp mod modClrScheme chgLayout">
        <pc:chgData name="Diana Chamberlain" userId="6981fa96-fba8-4fce-94e2-7c32d38944e4" providerId="ADAL" clId="{D876D3A0-59AF-42C1-AFDC-7061F9E91864}" dt="2022-11-28T20:33:23.860" v="648"/>
        <pc:sldMkLst>
          <pc:docMk/>
          <pc:sldMk cId="2203018433" sldId="287"/>
        </pc:sldMkLst>
        <pc:spChg chg="add mod ord">
          <ac:chgData name="Diana Chamberlain" userId="6981fa96-fba8-4fce-94e2-7c32d38944e4" providerId="ADAL" clId="{D876D3A0-59AF-42C1-AFDC-7061F9E91864}" dt="2022-11-28T20:21:15.010" v="604"/>
          <ac:spMkLst>
            <pc:docMk/>
            <pc:sldMk cId="2203018433" sldId="287"/>
            <ac:spMk id="2" creationId="{4DFFE921-4705-F346-7F7E-55F823DD13C8}"/>
          </ac:spMkLst>
        </pc:spChg>
        <pc:spChg chg="del mod ord">
          <ac:chgData name="Diana Chamberlain" userId="6981fa96-fba8-4fce-94e2-7c32d38944e4" providerId="ADAL" clId="{D876D3A0-59AF-42C1-AFDC-7061F9E91864}" dt="2022-11-28T20:21:01.985" v="599" actId="478"/>
          <ac:spMkLst>
            <pc:docMk/>
            <pc:sldMk cId="2203018433" sldId="287"/>
            <ac:spMk id="5" creationId="{D0405613-0109-CF22-C8B9-F0A299E6299B}"/>
          </ac:spMkLst>
        </pc:spChg>
        <pc:graphicFrameChg chg="mod ord">
          <ac:chgData name="Diana Chamberlain" userId="6981fa96-fba8-4fce-94e2-7c32d38944e4" providerId="ADAL" clId="{D876D3A0-59AF-42C1-AFDC-7061F9E91864}" dt="2022-11-28T20:33:23.860" v="648"/>
          <ac:graphicFrameMkLst>
            <pc:docMk/>
            <pc:sldMk cId="2203018433" sldId="287"/>
            <ac:graphicFrameMk id="4" creationId="{682455D3-2B66-477D-B262-6859355AB090}"/>
          </ac:graphicFrameMkLst>
        </pc:graphicFrameChg>
      </pc:sldChg>
      <pc:sldChg chg="delSp modSp mod">
        <pc:chgData name="Diana Chamberlain" userId="6981fa96-fba8-4fce-94e2-7c32d38944e4" providerId="ADAL" clId="{D876D3A0-59AF-42C1-AFDC-7061F9E91864}" dt="2022-11-28T21:54:23.953" v="1352" actId="478"/>
        <pc:sldMkLst>
          <pc:docMk/>
          <pc:sldMk cId="4235208419" sldId="288"/>
        </pc:sldMkLst>
        <pc:spChg chg="mod">
          <ac:chgData name="Diana Chamberlain" userId="6981fa96-fba8-4fce-94e2-7c32d38944e4" providerId="ADAL" clId="{D876D3A0-59AF-42C1-AFDC-7061F9E91864}" dt="2022-11-28T21:54:22.126" v="1351" actId="207"/>
          <ac:spMkLst>
            <pc:docMk/>
            <pc:sldMk cId="4235208419" sldId="288"/>
            <ac:spMk id="2" creationId="{3EAF5867-A313-6C4A-9890-A8DB847A46E9}"/>
          </ac:spMkLst>
        </pc:spChg>
        <pc:spChg chg="del">
          <ac:chgData name="Diana Chamberlain" userId="6981fa96-fba8-4fce-94e2-7c32d38944e4" providerId="ADAL" clId="{D876D3A0-59AF-42C1-AFDC-7061F9E91864}" dt="2022-11-28T21:54:23.953" v="1352" actId="478"/>
          <ac:spMkLst>
            <pc:docMk/>
            <pc:sldMk cId="4235208419" sldId="288"/>
            <ac:spMk id="3" creationId="{965789A1-5032-879D-A779-6EF0F3EEBAEB}"/>
          </ac:spMkLst>
        </pc:spChg>
      </pc:sldChg>
      <pc:sldChg chg="modSp mod">
        <pc:chgData name="Diana Chamberlain" userId="6981fa96-fba8-4fce-94e2-7c32d38944e4" providerId="ADAL" clId="{D876D3A0-59AF-42C1-AFDC-7061F9E91864}" dt="2022-11-28T19:36:27.352" v="17" actId="732"/>
        <pc:sldMkLst>
          <pc:docMk/>
          <pc:sldMk cId="306586000" sldId="289"/>
        </pc:sldMkLst>
        <pc:graphicFrameChg chg="mod">
          <ac:chgData name="Diana Chamberlain" userId="6981fa96-fba8-4fce-94e2-7c32d38944e4" providerId="ADAL" clId="{D876D3A0-59AF-42C1-AFDC-7061F9E91864}" dt="2022-11-28T17:07:02.968" v="15"/>
          <ac:graphicFrameMkLst>
            <pc:docMk/>
            <pc:sldMk cId="306586000" sldId="289"/>
            <ac:graphicFrameMk id="20" creationId="{7244FF7C-45C6-0215-E4F9-7D0ECA918EBA}"/>
          </ac:graphicFrameMkLst>
        </pc:graphicFrameChg>
        <pc:picChg chg="mod modCrop">
          <ac:chgData name="Diana Chamberlain" userId="6981fa96-fba8-4fce-94e2-7c32d38944e4" providerId="ADAL" clId="{D876D3A0-59AF-42C1-AFDC-7061F9E91864}" dt="2022-11-28T19:36:27.352" v="17" actId="732"/>
          <ac:picMkLst>
            <pc:docMk/>
            <pc:sldMk cId="306586000" sldId="289"/>
            <ac:picMk id="3" creationId="{74CC9C7B-24A5-4B7D-1531-4DEEEC4B2444}"/>
          </ac:picMkLst>
        </pc:picChg>
      </pc:sldChg>
      <pc:sldChg chg="addSp delSp modSp mod modClrScheme modAnim chgLayout">
        <pc:chgData name="Diana Chamberlain" userId="6981fa96-fba8-4fce-94e2-7c32d38944e4" providerId="ADAL" clId="{D876D3A0-59AF-42C1-AFDC-7061F9E91864}" dt="2022-11-28T20:19:39.642" v="567" actId="20577"/>
        <pc:sldMkLst>
          <pc:docMk/>
          <pc:sldMk cId="3126535786" sldId="290"/>
        </pc:sldMkLst>
        <pc:spChg chg="del mod ord">
          <ac:chgData name="Diana Chamberlain" userId="6981fa96-fba8-4fce-94e2-7c32d38944e4" providerId="ADAL" clId="{D876D3A0-59AF-42C1-AFDC-7061F9E91864}" dt="2022-11-28T20:19:34.954" v="563" actId="478"/>
          <ac:spMkLst>
            <pc:docMk/>
            <pc:sldMk cId="3126535786" sldId="290"/>
            <ac:spMk id="2" creationId="{A4E53409-A7F6-B800-4711-C5F76E5A2195}"/>
          </ac:spMkLst>
        </pc:spChg>
        <pc:spChg chg="mod">
          <ac:chgData name="Diana Chamberlain" userId="6981fa96-fba8-4fce-94e2-7c32d38944e4" providerId="ADAL" clId="{D876D3A0-59AF-42C1-AFDC-7061F9E91864}" dt="2022-11-28T19:44:15.883" v="120" actId="164"/>
          <ac:spMkLst>
            <pc:docMk/>
            <pc:sldMk cId="3126535786" sldId="290"/>
            <ac:spMk id="3" creationId="{2830BA13-15F9-196B-D138-074C341EA20D}"/>
          </ac:spMkLst>
        </pc:spChg>
        <pc:spChg chg="mod">
          <ac:chgData name="Diana Chamberlain" userId="6981fa96-fba8-4fce-94e2-7c32d38944e4" providerId="ADAL" clId="{D876D3A0-59AF-42C1-AFDC-7061F9E91864}" dt="2022-11-28T19:44:15.883" v="120" actId="164"/>
          <ac:spMkLst>
            <pc:docMk/>
            <pc:sldMk cId="3126535786" sldId="290"/>
            <ac:spMk id="4" creationId="{C5FEDF73-04DD-CA76-98F7-0B5E72D9F24F}"/>
          </ac:spMkLst>
        </pc:spChg>
        <pc:spChg chg="add mod ord">
          <ac:chgData name="Diana Chamberlain" userId="6981fa96-fba8-4fce-94e2-7c32d38944e4" providerId="ADAL" clId="{D876D3A0-59AF-42C1-AFDC-7061F9E91864}" dt="2022-11-28T19:43:49.392" v="114" actId="207"/>
          <ac:spMkLst>
            <pc:docMk/>
            <pc:sldMk cId="3126535786" sldId="290"/>
            <ac:spMk id="5" creationId="{1C0AE0DB-44B8-6CC6-528B-E41E8FA0AF8F}"/>
          </ac:spMkLst>
        </pc:spChg>
        <pc:spChg chg="mod topLvl">
          <ac:chgData name="Diana Chamberlain" userId="6981fa96-fba8-4fce-94e2-7c32d38944e4" providerId="ADAL" clId="{D876D3A0-59AF-42C1-AFDC-7061F9E91864}" dt="2022-11-28T17:07:02.261" v="12" actId="165"/>
          <ac:spMkLst>
            <pc:docMk/>
            <pc:sldMk cId="3126535786" sldId="290"/>
            <ac:spMk id="7" creationId="{7900FD31-8956-9204-40E7-E4284E0FAD98}"/>
          </ac:spMkLst>
        </pc:spChg>
        <pc:spChg chg="mod topLvl">
          <ac:chgData name="Diana Chamberlain" userId="6981fa96-fba8-4fce-94e2-7c32d38944e4" providerId="ADAL" clId="{D876D3A0-59AF-42C1-AFDC-7061F9E91864}" dt="2022-11-28T17:07:02.261" v="12" actId="165"/>
          <ac:spMkLst>
            <pc:docMk/>
            <pc:sldMk cId="3126535786" sldId="290"/>
            <ac:spMk id="8" creationId="{CEC4236C-D765-82CE-33C1-3999E64A624F}"/>
          </ac:spMkLst>
        </pc:spChg>
        <pc:spChg chg="add del mod">
          <ac:chgData name="Diana Chamberlain" userId="6981fa96-fba8-4fce-94e2-7c32d38944e4" providerId="ADAL" clId="{D876D3A0-59AF-42C1-AFDC-7061F9E91864}" dt="2022-11-28T19:41:22.714" v="106" actId="478"/>
          <ac:spMkLst>
            <pc:docMk/>
            <pc:sldMk cId="3126535786" sldId="290"/>
            <ac:spMk id="9" creationId="{781E37A1-1627-3F8B-1836-131A26830CA4}"/>
          </ac:spMkLst>
        </pc:spChg>
        <pc:spChg chg="add mod ord">
          <ac:chgData name="Diana Chamberlain" userId="6981fa96-fba8-4fce-94e2-7c32d38944e4" providerId="ADAL" clId="{D876D3A0-59AF-42C1-AFDC-7061F9E91864}" dt="2022-11-28T20:19:39.642" v="567" actId="20577"/>
          <ac:spMkLst>
            <pc:docMk/>
            <pc:sldMk cId="3126535786" sldId="290"/>
            <ac:spMk id="12" creationId="{34D22508-4B60-FBE8-6E38-ED53ED240406}"/>
          </ac:spMkLst>
        </pc:spChg>
        <pc:grpChg chg="add mod">
          <ac:chgData name="Diana Chamberlain" userId="6981fa96-fba8-4fce-94e2-7c32d38944e4" providerId="ADAL" clId="{D876D3A0-59AF-42C1-AFDC-7061F9E91864}" dt="2022-11-28T17:07:01.023" v="11" actId="338"/>
          <ac:grpSpMkLst>
            <pc:docMk/>
            <pc:sldMk cId="3126535786" sldId="290"/>
            <ac:grpSpMk id="5" creationId="{81D2B76A-FB41-EC35-5EA5-E490BB8946D8}"/>
          </ac:grpSpMkLst>
        </pc:grpChg>
        <pc:grpChg chg="add del mod">
          <ac:chgData name="Diana Chamberlain" userId="6981fa96-fba8-4fce-94e2-7c32d38944e4" providerId="ADAL" clId="{D876D3A0-59AF-42C1-AFDC-7061F9E91864}" dt="2022-11-28T19:44:15.883" v="120" actId="164"/>
          <ac:grpSpMkLst>
            <pc:docMk/>
            <pc:sldMk cId="3126535786" sldId="290"/>
            <ac:grpSpMk id="10" creationId="{9E71E6A8-C449-A94E-8FDC-2B0C7DC82076}"/>
          </ac:grpSpMkLst>
        </pc:grpChg>
        <pc:grpChg chg="add del mod">
          <ac:chgData name="Diana Chamberlain" userId="6981fa96-fba8-4fce-94e2-7c32d38944e4" providerId="ADAL" clId="{D876D3A0-59AF-42C1-AFDC-7061F9E91864}" dt="2022-11-28T19:47:37.976" v="156" actId="478"/>
          <ac:grpSpMkLst>
            <pc:docMk/>
            <pc:sldMk cId="3126535786" sldId="290"/>
            <ac:grpSpMk id="11" creationId="{A93DBF47-77FE-24F3-7EF4-316895D8A7FC}"/>
          </ac:grpSpMkLst>
        </pc:grpChg>
        <pc:graphicFrameChg chg="mod modGraphic">
          <ac:chgData name="Diana Chamberlain" userId="6981fa96-fba8-4fce-94e2-7c32d38944e4" providerId="ADAL" clId="{D876D3A0-59AF-42C1-AFDC-7061F9E91864}" dt="2022-11-28T19:51:58.785" v="202" actId="1076"/>
          <ac:graphicFrameMkLst>
            <pc:docMk/>
            <pc:sldMk cId="3126535786" sldId="290"/>
            <ac:graphicFrameMk id="6" creationId="{DCBA7D90-1075-5171-398E-40F1C387B54B}"/>
          </ac:graphicFrameMkLst>
        </pc:graphicFrameChg>
        <pc:graphicFrameChg chg="mod">
          <ac:chgData name="Diana Chamberlain" userId="6981fa96-fba8-4fce-94e2-7c32d38944e4" providerId="ADAL" clId="{D876D3A0-59AF-42C1-AFDC-7061F9E91864}" dt="2022-11-28T20:10:45.765" v="403" actId="207"/>
          <ac:graphicFrameMkLst>
            <pc:docMk/>
            <pc:sldMk cId="3126535786" sldId="290"/>
            <ac:graphicFrameMk id="15" creationId="{53F684F1-AEC7-4E99-244E-2093EBB563E5}"/>
          </ac:graphicFrameMkLst>
        </pc:graphicFrameChg>
      </pc:sldChg>
      <pc:sldChg chg="addSp delSp modSp mod modClrScheme chgLayout">
        <pc:chgData name="Diana Chamberlain" userId="6981fa96-fba8-4fce-94e2-7c32d38944e4" providerId="ADAL" clId="{D876D3A0-59AF-42C1-AFDC-7061F9E91864}" dt="2022-11-28T20:19:16.263" v="558" actId="478"/>
        <pc:sldMkLst>
          <pc:docMk/>
          <pc:sldMk cId="943624708" sldId="291"/>
        </pc:sldMkLst>
        <pc:spChg chg="del">
          <ac:chgData name="Diana Chamberlain" userId="6981fa96-fba8-4fce-94e2-7c32d38944e4" providerId="ADAL" clId="{D876D3A0-59AF-42C1-AFDC-7061F9E91864}" dt="2022-11-28T19:52:47.461" v="225" actId="478"/>
          <ac:spMkLst>
            <pc:docMk/>
            <pc:sldMk cId="943624708" sldId="291"/>
            <ac:spMk id="2" creationId="{7E958D7A-5B42-15D1-57B3-48F529266DA6}"/>
          </ac:spMkLst>
        </pc:spChg>
        <pc:spChg chg="add mod ord">
          <ac:chgData name="Diana Chamberlain" userId="6981fa96-fba8-4fce-94e2-7c32d38944e4" providerId="ADAL" clId="{D876D3A0-59AF-42C1-AFDC-7061F9E91864}" dt="2022-11-28T19:52:33.505" v="204" actId="167"/>
          <ac:spMkLst>
            <pc:docMk/>
            <pc:sldMk cId="943624708" sldId="291"/>
            <ac:spMk id="3" creationId="{6BED84D4-CC79-D342-C8F5-3B23FCD7252F}"/>
          </ac:spMkLst>
        </pc:spChg>
        <pc:spChg chg="add del mod ord">
          <ac:chgData name="Diana Chamberlain" userId="6981fa96-fba8-4fce-94e2-7c32d38944e4" providerId="ADAL" clId="{D876D3A0-59AF-42C1-AFDC-7061F9E91864}" dt="2022-11-28T20:19:16.263" v="558" actId="478"/>
          <ac:spMkLst>
            <pc:docMk/>
            <pc:sldMk cId="943624708" sldId="291"/>
            <ac:spMk id="4" creationId="{B571770F-4625-98A6-808C-500361E09903}"/>
          </ac:spMkLst>
        </pc:spChg>
        <pc:spChg chg="add del mod">
          <ac:chgData name="Diana Chamberlain" userId="6981fa96-fba8-4fce-94e2-7c32d38944e4" providerId="ADAL" clId="{D876D3A0-59AF-42C1-AFDC-7061F9E91864}" dt="2022-11-28T19:52:50.270" v="226" actId="478"/>
          <ac:spMkLst>
            <pc:docMk/>
            <pc:sldMk cId="943624708" sldId="291"/>
            <ac:spMk id="6" creationId="{B7A224A2-EBC1-8700-E8B4-70B8A1968031}"/>
          </ac:spMkLst>
        </pc:spChg>
        <pc:spChg chg="add mod ord">
          <ac:chgData name="Diana Chamberlain" userId="6981fa96-fba8-4fce-94e2-7c32d38944e4" providerId="ADAL" clId="{D876D3A0-59AF-42C1-AFDC-7061F9E91864}" dt="2022-11-28T20:19:14.393" v="557"/>
          <ac:spMkLst>
            <pc:docMk/>
            <pc:sldMk cId="943624708" sldId="291"/>
            <ac:spMk id="7" creationId="{A1E213EF-81CB-AB43-AB6F-D9202D63E3C7}"/>
          </ac:spMkLst>
        </pc:spChg>
        <pc:graphicFrameChg chg="mod">
          <ac:chgData name="Diana Chamberlain" userId="6981fa96-fba8-4fce-94e2-7c32d38944e4" providerId="ADAL" clId="{D876D3A0-59AF-42C1-AFDC-7061F9E91864}" dt="2022-11-28T20:10:49.696" v="404" actId="207"/>
          <ac:graphicFrameMkLst>
            <pc:docMk/>
            <pc:sldMk cId="943624708" sldId="291"/>
            <ac:graphicFrameMk id="13" creationId="{2FF08470-CF0B-F42F-C6E6-59420B4A8FD8}"/>
          </ac:graphicFrameMkLst>
        </pc:graphicFrameChg>
      </pc:sldChg>
      <pc:sldChg chg="addSp delSp modSp mod modClrScheme chgLayout">
        <pc:chgData name="Diana Chamberlain" userId="6981fa96-fba8-4fce-94e2-7c32d38944e4" providerId="ADAL" clId="{D876D3A0-59AF-42C1-AFDC-7061F9E91864}" dt="2022-11-28T20:18:46.873" v="549" actId="478"/>
        <pc:sldMkLst>
          <pc:docMk/>
          <pc:sldMk cId="284056717" sldId="292"/>
        </pc:sldMkLst>
        <pc:spChg chg="del">
          <ac:chgData name="Diana Chamberlain" userId="6981fa96-fba8-4fce-94e2-7c32d38944e4" providerId="ADAL" clId="{D876D3A0-59AF-42C1-AFDC-7061F9E91864}" dt="2022-11-28T19:55:27.619" v="268" actId="478"/>
          <ac:spMkLst>
            <pc:docMk/>
            <pc:sldMk cId="284056717" sldId="292"/>
            <ac:spMk id="2" creationId="{894C92F6-A2D6-F6FF-CBB0-5EFA79DD5D9F}"/>
          </ac:spMkLst>
        </pc:spChg>
        <pc:spChg chg="add mod ord">
          <ac:chgData name="Diana Chamberlain" userId="6981fa96-fba8-4fce-94e2-7c32d38944e4" providerId="ADAL" clId="{D876D3A0-59AF-42C1-AFDC-7061F9E91864}" dt="2022-11-28T19:55:11.142" v="237" actId="167"/>
          <ac:spMkLst>
            <pc:docMk/>
            <pc:sldMk cId="284056717" sldId="292"/>
            <ac:spMk id="3" creationId="{C337F1B5-33FC-76F8-DDA0-14D58F50AF2D}"/>
          </ac:spMkLst>
        </pc:spChg>
        <pc:spChg chg="add del mod ord">
          <ac:chgData name="Diana Chamberlain" userId="6981fa96-fba8-4fce-94e2-7c32d38944e4" providerId="ADAL" clId="{D876D3A0-59AF-42C1-AFDC-7061F9E91864}" dt="2022-11-28T20:18:46.873" v="549" actId="478"/>
          <ac:spMkLst>
            <pc:docMk/>
            <pc:sldMk cId="284056717" sldId="292"/>
            <ac:spMk id="4" creationId="{573238F3-A536-C14B-1669-B47867ABF424}"/>
          </ac:spMkLst>
        </pc:spChg>
        <pc:spChg chg="add del mod">
          <ac:chgData name="Diana Chamberlain" userId="6981fa96-fba8-4fce-94e2-7c32d38944e4" providerId="ADAL" clId="{D876D3A0-59AF-42C1-AFDC-7061F9E91864}" dt="2022-11-28T19:59:35.207" v="269" actId="478"/>
          <ac:spMkLst>
            <pc:docMk/>
            <pc:sldMk cId="284056717" sldId="292"/>
            <ac:spMk id="6" creationId="{D5F3FA8F-10A4-22DE-B824-8DAF909052D0}"/>
          </ac:spMkLst>
        </pc:spChg>
        <pc:spChg chg="add mod ord">
          <ac:chgData name="Diana Chamberlain" userId="6981fa96-fba8-4fce-94e2-7c32d38944e4" providerId="ADAL" clId="{D876D3A0-59AF-42C1-AFDC-7061F9E91864}" dt="2022-11-28T20:18:43.933" v="548"/>
          <ac:spMkLst>
            <pc:docMk/>
            <pc:sldMk cId="284056717" sldId="292"/>
            <ac:spMk id="7" creationId="{00FDD1E4-9E52-9C0C-22AA-0123A0A8E087}"/>
          </ac:spMkLst>
        </pc:spChg>
        <pc:graphicFrameChg chg="mod">
          <ac:chgData name="Diana Chamberlain" userId="6981fa96-fba8-4fce-94e2-7c32d38944e4" providerId="ADAL" clId="{D876D3A0-59AF-42C1-AFDC-7061F9E91864}" dt="2022-11-28T20:10:53.103" v="405" actId="207"/>
          <ac:graphicFrameMkLst>
            <pc:docMk/>
            <pc:sldMk cId="284056717" sldId="292"/>
            <ac:graphicFrameMk id="12" creationId="{CFC56EC4-5AB2-DB76-F074-5CA24213EAA0}"/>
          </ac:graphicFrameMkLst>
        </pc:graphicFrameChg>
      </pc:sldChg>
      <pc:sldChg chg="addSp delSp modSp del mod modClrScheme addCm chgLayout">
        <pc:chgData name="Diana Chamberlain" userId="6981fa96-fba8-4fce-94e2-7c32d38944e4" providerId="ADAL" clId="{D876D3A0-59AF-42C1-AFDC-7061F9E91864}" dt="2022-11-28T22:15:10.605" v="1374" actId="2696"/>
        <pc:sldMkLst>
          <pc:docMk/>
          <pc:sldMk cId="668953650" sldId="293"/>
        </pc:sldMkLst>
        <pc:spChg chg="del mod ord">
          <ac:chgData name="Diana Chamberlain" userId="6981fa96-fba8-4fce-94e2-7c32d38944e4" providerId="ADAL" clId="{D876D3A0-59AF-42C1-AFDC-7061F9E91864}" dt="2022-11-28T20:20:14.852" v="587" actId="478"/>
          <ac:spMkLst>
            <pc:docMk/>
            <pc:sldMk cId="668953650" sldId="293"/>
            <ac:spMk id="2" creationId="{1D08F5B8-58CE-4850-0297-CC72FE4F3305}"/>
          </ac:spMkLst>
        </pc:spChg>
        <pc:spChg chg="add del mod">
          <ac:chgData name="Diana Chamberlain" userId="6981fa96-fba8-4fce-94e2-7c32d38944e4" providerId="ADAL" clId="{D876D3A0-59AF-42C1-AFDC-7061F9E91864}" dt="2022-11-28T22:12:23.070" v="1370" actId="478"/>
          <ac:spMkLst>
            <pc:docMk/>
            <pc:sldMk cId="668953650" sldId="293"/>
            <ac:spMk id="2" creationId="{F33387ED-FE70-6B1D-CB8D-11210B528A3F}"/>
          </ac:spMkLst>
        </pc:spChg>
        <pc:spChg chg="add del">
          <ac:chgData name="Diana Chamberlain" userId="6981fa96-fba8-4fce-94e2-7c32d38944e4" providerId="ADAL" clId="{D876D3A0-59AF-42C1-AFDC-7061F9E91864}" dt="2022-11-28T20:11:20.951" v="411" actId="22"/>
          <ac:spMkLst>
            <pc:docMk/>
            <pc:sldMk cId="668953650" sldId="293"/>
            <ac:spMk id="4" creationId="{8D7F90E4-C8AF-2399-4FF7-501868633D02}"/>
          </ac:spMkLst>
        </pc:spChg>
        <pc:spChg chg="add mod ord">
          <ac:chgData name="Diana Chamberlain" userId="6981fa96-fba8-4fce-94e2-7c32d38944e4" providerId="ADAL" clId="{D876D3A0-59AF-42C1-AFDC-7061F9E91864}" dt="2022-11-28T20:20:12.655" v="586"/>
          <ac:spMkLst>
            <pc:docMk/>
            <pc:sldMk cId="668953650" sldId="293"/>
            <ac:spMk id="5" creationId="{89081050-B755-02BD-44E2-DEBEF2AE2243}"/>
          </ac:spMkLst>
        </pc:spChg>
        <pc:spChg chg="add del mod">
          <ac:chgData name="Diana Chamberlain" userId="6981fa96-fba8-4fce-94e2-7c32d38944e4" providerId="ADAL" clId="{D876D3A0-59AF-42C1-AFDC-7061F9E91864}" dt="2022-11-28T20:28:08.985" v="634" actId="11529"/>
          <ac:spMkLst>
            <pc:docMk/>
            <pc:sldMk cId="668953650" sldId="293"/>
            <ac:spMk id="6" creationId="{A236FD4B-6BC3-AB9C-9DD5-7F0DCD80A4B5}"/>
          </ac:spMkLst>
        </pc:spChg>
        <pc:graphicFrameChg chg="add del mod ord">
          <ac:chgData name="Diana Chamberlain" userId="6981fa96-fba8-4fce-94e2-7c32d38944e4" providerId="ADAL" clId="{D876D3A0-59AF-42C1-AFDC-7061F9E91864}" dt="2022-11-28T20:56:53.619" v="810"/>
          <ac:graphicFrameMkLst>
            <pc:docMk/>
            <pc:sldMk cId="668953650" sldId="293"/>
            <ac:graphicFrameMk id="9" creationId="{B30346DC-1395-6144-B4D1-AD63F3A1B718}"/>
          </ac:graphicFrameMkLst>
        </pc:graphicFrameChg>
      </pc:sldChg>
      <pc:sldChg chg="addSp delSp modSp mod modClrScheme chgLayout">
        <pc:chgData name="Diana Chamberlain" userId="6981fa96-fba8-4fce-94e2-7c32d38944e4" providerId="ADAL" clId="{D876D3A0-59AF-42C1-AFDC-7061F9E91864}" dt="2022-11-28T20:19:49.166" v="568" actId="20577"/>
        <pc:sldMkLst>
          <pc:docMk/>
          <pc:sldMk cId="2369092233" sldId="294"/>
        </pc:sldMkLst>
        <pc:spChg chg="del mod">
          <ac:chgData name="Diana Chamberlain" userId="6981fa96-fba8-4fce-94e2-7c32d38944e4" providerId="ADAL" clId="{D876D3A0-59AF-42C1-AFDC-7061F9E91864}" dt="2022-11-28T20:06:26.190" v="366" actId="478"/>
          <ac:spMkLst>
            <pc:docMk/>
            <pc:sldMk cId="2369092233" sldId="294"/>
            <ac:spMk id="2" creationId="{3F15B7C6-975C-C803-BC24-963D072D464A}"/>
          </ac:spMkLst>
        </pc:spChg>
        <pc:spChg chg="add mod ord">
          <ac:chgData name="Diana Chamberlain" userId="6981fa96-fba8-4fce-94e2-7c32d38944e4" providerId="ADAL" clId="{D876D3A0-59AF-42C1-AFDC-7061F9E91864}" dt="2022-11-28T20:03:19.638" v="318" actId="167"/>
          <ac:spMkLst>
            <pc:docMk/>
            <pc:sldMk cId="2369092233" sldId="294"/>
            <ac:spMk id="3" creationId="{C6FD8470-C8FA-B5AE-D72F-07D0538E6E3E}"/>
          </ac:spMkLst>
        </pc:spChg>
        <pc:spChg chg="add del mod ord">
          <ac:chgData name="Diana Chamberlain" userId="6981fa96-fba8-4fce-94e2-7c32d38944e4" providerId="ADAL" clId="{D876D3A0-59AF-42C1-AFDC-7061F9E91864}" dt="2022-11-28T20:16:58.496" v="538" actId="478"/>
          <ac:spMkLst>
            <pc:docMk/>
            <pc:sldMk cId="2369092233" sldId="294"/>
            <ac:spMk id="4" creationId="{6E4E7B05-3523-B472-42E5-945B42BA1801}"/>
          </ac:spMkLst>
        </pc:spChg>
        <pc:spChg chg="add del mod">
          <ac:chgData name="Diana Chamberlain" userId="6981fa96-fba8-4fce-94e2-7c32d38944e4" providerId="ADAL" clId="{D876D3A0-59AF-42C1-AFDC-7061F9E91864}" dt="2022-11-28T20:06:29.205" v="367" actId="478"/>
          <ac:spMkLst>
            <pc:docMk/>
            <pc:sldMk cId="2369092233" sldId="294"/>
            <ac:spMk id="8" creationId="{D7A7355B-D5A0-7216-0918-810AEEAB8D1F}"/>
          </ac:spMkLst>
        </pc:spChg>
        <pc:spChg chg="add mod ord">
          <ac:chgData name="Diana Chamberlain" userId="6981fa96-fba8-4fce-94e2-7c32d38944e4" providerId="ADAL" clId="{D876D3A0-59AF-42C1-AFDC-7061F9E91864}" dt="2022-11-28T20:19:49.166" v="568" actId="20577"/>
          <ac:spMkLst>
            <pc:docMk/>
            <pc:sldMk cId="2369092233" sldId="294"/>
            <ac:spMk id="9" creationId="{0AB02C40-09A5-C7DB-FA29-C5FBC036D7F1}"/>
          </ac:spMkLst>
        </pc:spChg>
        <pc:graphicFrameChg chg="mod">
          <ac:chgData name="Diana Chamberlain" userId="6981fa96-fba8-4fce-94e2-7c32d38944e4" providerId="ADAL" clId="{D876D3A0-59AF-42C1-AFDC-7061F9E91864}" dt="2022-11-28T20:11:04.266" v="409" actId="20577"/>
          <ac:graphicFrameMkLst>
            <pc:docMk/>
            <pc:sldMk cId="2369092233" sldId="294"/>
            <ac:graphicFrameMk id="6" creationId="{F36DE3CC-926C-4E7E-94E7-907D94DE099C}"/>
          </ac:graphicFrameMkLst>
        </pc:graphicFrameChg>
        <pc:graphicFrameChg chg="mod">
          <ac:chgData name="Diana Chamberlain" userId="6981fa96-fba8-4fce-94e2-7c32d38944e4" providerId="ADAL" clId="{D876D3A0-59AF-42C1-AFDC-7061F9E91864}" dt="2022-11-28T20:09:12.173" v="396" actId="14100"/>
          <ac:graphicFrameMkLst>
            <pc:docMk/>
            <pc:sldMk cId="2369092233" sldId="294"/>
            <ac:graphicFrameMk id="7" creationId="{1972B4B3-BD4E-41BB-B366-B9C4400FD2F0}"/>
          </ac:graphicFrameMkLst>
        </pc:graphicFrameChg>
      </pc:sldChg>
      <pc:sldChg chg="modSp mod">
        <pc:chgData name="Diana Chamberlain" userId="6981fa96-fba8-4fce-94e2-7c32d38944e4" providerId="ADAL" clId="{D876D3A0-59AF-42C1-AFDC-7061F9E91864}" dt="2022-11-28T19:38:02.469" v="29" actId="948"/>
        <pc:sldMkLst>
          <pc:docMk/>
          <pc:sldMk cId="3103391551" sldId="295"/>
        </pc:sldMkLst>
        <pc:spChg chg="mod">
          <ac:chgData name="Diana Chamberlain" userId="6981fa96-fba8-4fce-94e2-7c32d38944e4" providerId="ADAL" clId="{D876D3A0-59AF-42C1-AFDC-7061F9E91864}" dt="2022-11-28T19:37:46.668" v="26" actId="948"/>
          <ac:spMkLst>
            <pc:docMk/>
            <pc:sldMk cId="3103391551" sldId="295"/>
            <ac:spMk id="4" creationId="{B81D031A-766F-1C21-7F87-016AC75834D1}"/>
          </ac:spMkLst>
        </pc:spChg>
        <pc:spChg chg="mod">
          <ac:chgData name="Diana Chamberlain" userId="6981fa96-fba8-4fce-94e2-7c32d38944e4" providerId="ADAL" clId="{D876D3A0-59AF-42C1-AFDC-7061F9E91864}" dt="2022-11-28T19:38:02.469" v="29" actId="948"/>
          <ac:spMkLst>
            <pc:docMk/>
            <pc:sldMk cId="3103391551" sldId="295"/>
            <ac:spMk id="6" creationId="{A64689F9-47B9-8752-D4B8-F9FB03B7C21C}"/>
          </ac:spMkLst>
        </pc:spChg>
      </pc:sldChg>
      <pc:sldChg chg="addSp delSp modSp mod modClrScheme addCm chgLayout">
        <pc:chgData name="Diana Chamberlain" userId="6981fa96-fba8-4fce-94e2-7c32d38944e4" providerId="ADAL" clId="{D876D3A0-59AF-42C1-AFDC-7061F9E91864}" dt="2022-11-28T22:17:34.654" v="1377"/>
        <pc:sldMkLst>
          <pc:docMk/>
          <pc:sldMk cId="2188133742" sldId="296"/>
        </pc:sldMkLst>
        <pc:spChg chg="del mod ord">
          <ac:chgData name="Diana Chamberlain" userId="6981fa96-fba8-4fce-94e2-7c32d38944e4" providerId="ADAL" clId="{D876D3A0-59AF-42C1-AFDC-7061F9E91864}" dt="2022-11-28T20:39:48.833" v="670" actId="478"/>
          <ac:spMkLst>
            <pc:docMk/>
            <pc:sldMk cId="2188133742" sldId="296"/>
            <ac:spMk id="2" creationId="{E776C78B-7910-F6B5-BEF0-487D3B25530E}"/>
          </ac:spMkLst>
        </pc:spChg>
        <pc:spChg chg="add mod ord">
          <ac:chgData name="Diana Chamberlain" userId="6981fa96-fba8-4fce-94e2-7c32d38944e4" providerId="ADAL" clId="{D876D3A0-59AF-42C1-AFDC-7061F9E91864}" dt="2022-11-28T21:38:27.964" v="1223" actId="20577"/>
          <ac:spMkLst>
            <pc:docMk/>
            <pc:sldMk cId="2188133742" sldId="296"/>
            <ac:spMk id="3" creationId="{553DE457-7E48-BB41-DCEA-374FE8B88DA6}"/>
          </ac:spMkLst>
        </pc:spChg>
        <pc:spChg chg="add mod">
          <ac:chgData name="Diana Chamberlain" userId="6981fa96-fba8-4fce-94e2-7c32d38944e4" providerId="ADAL" clId="{D876D3A0-59AF-42C1-AFDC-7061F9E91864}" dt="2022-11-28T20:40:10.379" v="674" actId="120"/>
          <ac:spMkLst>
            <pc:docMk/>
            <pc:sldMk cId="2188133742" sldId="296"/>
            <ac:spMk id="4" creationId="{3F12C134-3B28-056C-409C-3667BC640457}"/>
          </ac:spMkLst>
        </pc:spChg>
        <pc:spChg chg="add del mod">
          <ac:chgData name="Diana Chamberlain" userId="6981fa96-fba8-4fce-94e2-7c32d38944e4" providerId="ADAL" clId="{D876D3A0-59AF-42C1-AFDC-7061F9E91864}" dt="2022-11-28T22:16:56.424" v="1376" actId="478"/>
          <ac:spMkLst>
            <pc:docMk/>
            <pc:sldMk cId="2188133742" sldId="296"/>
            <ac:spMk id="7" creationId="{164E1325-C9D6-0530-26EE-3510F1EAA774}"/>
          </ac:spMkLst>
        </pc:spChg>
        <pc:graphicFrameChg chg="add del mod">
          <ac:chgData name="Diana Chamberlain" userId="6981fa96-fba8-4fce-94e2-7c32d38944e4" providerId="ADAL" clId="{D876D3A0-59AF-42C1-AFDC-7061F9E91864}" dt="2022-11-28T21:19:43.849" v="1072" actId="478"/>
          <ac:graphicFrameMkLst>
            <pc:docMk/>
            <pc:sldMk cId="2188133742" sldId="296"/>
            <ac:graphicFrameMk id="2" creationId="{5289A2CF-F8D9-C663-9AE3-F9A56B2B49E5}"/>
          </ac:graphicFrameMkLst>
        </pc:graphicFrameChg>
        <pc:graphicFrameChg chg="del mod ord">
          <ac:chgData name="Diana Chamberlain" userId="6981fa96-fba8-4fce-94e2-7c32d38944e4" providerId="ADAL" clId="{D876D3A0-59AF-42C1-AFDC-7061F9E91864}" dt="2022-11-28T20:40:16.722" v="676" actId="478"/>
          <ac:graphicFrameMkLst>
            <pc:docMk/>
            <pc:sldMk cId="2188133742" sldId="296"/>
            <ac:graphicFrameMk id="9" creationId="{85C3A293-CB7B-3523-47D5-19BCB7E94D23}"/>
          </ac:graphicFrameMkLst>
        </pc:graphicFrameChg>
        <pc:picChg chg="add mod">
          <ac:chgData name="Diana Chamberlain" userId="6981fa96-fba8-4fce-94e2-7c32d38944e4" providerId="ADAL" clId="{D876D3A0-59AF-42C1-AFDC-7061F9E91864}" dt="2022-11-28T21:23:05.784" v="1080" actId="1076"/>
          <ac:picMkLst>
            <pc:docMk/>
            <pc:sldMk cId="2188133742" sldId="296"/>
            <ac:picMk id="6" creationId="{046B54A9-E299-FEBF-90E8-0D6177EC05BD}"/>
          </ac:picMkLst>
        </pc:picChg>
      </pc:sldChg>
      <pc:sldChg chg="addSp delSp modSp mod modClrScheme chgLayout">
        <pc:chgData name="Diana Chamberlain" userId="6981fa96-fba8-4fce-94e2-7c32d38944e4" providerId="ADAL" clId="{D876D3A0-59AF-42C1-AFDC-7061F9E91864}" dt="2022-11-28T22:07:46.067" v="1368" actId="21"/>
        <pc:sldMkLst>
          <pc:docMk/>
          <pc:sldMk cId="4104952140" sldId="297"/>
        </pc:sldMkLst>
        <pc:spChg chg="del mod ord">
          <ac:chgData name="Diana Chamberlain" userId="6981fa96-fba8-4fce-94e2-7c32d38944e4" providerId="ADAL" clId="{D876D3A0-59AF-42C1-AFDC-7061F9E91864}" dt="2022-11-28T21:11:10.418" v="831" actId="478"/>
          <ac:spMkLst>
            <pc:docMk/>
            <pc:sldMk cId="4104952140" sldId="297"/>
            <ac:spMk id="2" creationId="{F1F2E496-F242-D009-0E26-B9F6F7F52D07}"/>
          </ac:spMkLst>
        </pc:spChg>
        <pc:spChg chg="add mod ord">
          <ac:chgData name="Diana Chamberlain" userId="6981fa96-fba8-4fce-94e2-7c32d38944e4" providerId="ADAL" clId="{D876D3A0-59AF-42C1-AFDC-7061F9E91864}" dt="2022-11-28T21:37:31.960" v="1210" actId="20577"/>
          <ac:spMkLst>
            <pc:docMk/>
            <pc:sldMk cId="4104952140" sldId="297"/>
            <ac:spMk id="3" creationId="{1DE4C4F7-95C6-EBF4-FE20-42E3CED3FD45}"/>
          </ac:spMkLst>
        </pc:spChg>
        <pc:spChg chg="add del mod">
          <ac:chgData name="Diana Chamberlain" userId="6981fa96-fba8-4fce-94e2-7c32d38944e4" providerId="ADAL" clId="{D876D3A0-59AF-42C1-AFDC-7061F9E91864}" dt="2022-11-28T22:07:46.067" v="1368" actId="21"/>
          <ac:spMkLst>
            <pc:docMk/>
            <pc:sldMk cId="4104952140" sldId="297"/>
            <ac:spMk id="4" creationId="{09B30CA4-A389-FD54-2596-73679D4C9793}"/>
          </ac:spMkLst>
        </pc:spChg>
        <pc:graphicFrameChg chg="mod">
          <ac:chgData name="Diana Chamberlain" userId="6981fa96-fba8-4fce-94e2-7c32d38944e4" providerId="ADAL" clId="{D876D3A0-59AF-42C1-AFDC-7061F9E91864}" dt="2022-11-28T21:13:47.123" v="891"/>
          <ac:graphicFrameMkLst>
            <pc:docMk/>
            <pc:sldMk cId="4104952140" sldId="297"/>
            <ac:graphicFrameMk id="11" creationId="{039F7304-D478-54C5-2FA2-AAD353E9AF2E}"/>
          </ac:graphicFrameMkLst>
        </pc:graphicFrameChg>
      </pc:sldChg>
      <pc:sldChg chg="addSp delSp modSp mod modClrScheme addCm chgLayout">
        <pc:chgData name="Diana Chamberlain" userId="6981fa96-fba8-4fce-94e2-7c32d38944e4" providerId="ADAL" clId="{D876D3A0-59AF-42C1-AFDC-7061F9E91864}" dt="2022-11-28T22:23:57.795" v="1400"/>
        <pc:sldMkLst>
          <pc:docMk/>
          <pc:sldMk cId="19013071" sldId="298"/>
        </pc:sldMkLst>
        <pc:spChg chg="del mod ord">
          <ac:chgData name="Diana Chamberlain" userId="6981fa96-fba8-4fce-94e2-7c32d38944e4" providerId="ADAL" clId="{D876D3A0-59AF-42C1-AFDC-7061F9E91864}" dt="2022-11-28T21:12:18.340" v="855" actId="478"/>
          <ac:spMkLst>
            <pc:docMk/>
            <pc:sldMk cId="19013071" sldId="298"/>
            <ac:spMk id="2" creationId="{BBB8B1F5-C8CB-EBFB-08DA-C016583C1D08}"/>
          </ac:spMkLst>
        </pc:spChg>
        <pc:spChg chg="add mod ord">
          <ac:chgData name="Diana Chamberlain" userId="6981fa96-fba8-4fce-94e2-7c32d38944e4" providerId="ADAL" clId="{D876D3A0-59AF-42C1-AFDC-7061F9E91864}" dt="2022-11-28T21:12:25.004" v="870"/>
          <ac:spMkLst>
            <pc:docMk/>
            <pc:sldMk cId="19013071" sldId="298"/>
            <ac:spMk id="3" creationId="{7B4144B8-F0AB-8FFF-EF98-164374993A29}"/>
          </ac:spMkLst>
        </pc:spChg>
        <pc:spChg chg="add del mod">
          <ac:chgData name="Diana Chamberlain" userId="6981fa96-fba8-4fce-94e2-7c32d38944e4" providerId="ADAL" clId="{D876D3A0-59AF-42C1-AFDC-7061F9E91864}" dt="2022-11-28T22:22:24.008" v="1399" actId="478"/>
          <ac:spMkLst>
            <pc:docMk/>
            <pc:sldMk cId="19013071" sldId="298"/>
            <ac:spMk id="4" creationId="{12B68F89-1C61-591B-3A83-EEF2FBC8BFD6}"/>
          </ac:spMkLst>
        </pc:spChg>
        <pc:spChg chg="del mod ord">
          <ac:chgData name="Diana Chamberlain" userId="6981fa96-fba8-4fce-94e2-7c32d38944e4" providerId="ADAL" clId="{D876D3A0-59AF-42C1-AFDC-7061F9E91864}" dt="2022-11-28T21:12:14.689" v="854" actId="700"/>
          <ac:spMkLst>
            <pc:docMk/>
            <pc:sldMk cId="19013071" sldId="298"/>
            <ac:spMk id="5" creationId="{FB813B89-55E3-E7EF-E971-033988C92094}"/>
          </ac:spMkLst>
        </pc:spChg>
        <pc:graphicFrameChg chg="mod">
          <ac:chgData name="Diana Chamberlain" userId="6981fa96-fba8-4fce-94e2-7c32d38944e4" providerId="ADAL" clId="{D876D3A0-59AF-42C1-AFDC-7061F9E91864}" dt="2022-11-28T21:13:02.077" v="882" actId="14100"/>
          <ac:graphicFrameMkLst>
            <pc:docMk/>
            <pc:sldMk cId="19013071" sldId="298"/>
            <ac:graphicFrameMk id="6" creationId="{F36DE3CC-926C-4E7E-94E7-907D94DE099C}"/>
          </ac:graphicFrameMkLst>
        </pc:graphicFrameChg>
        <pc:graphicFrameChg chg="mod">
          <ac:chgData name="Diana Chamberlain" userId="6981fa96-fba8-4fce-94e2-7c32d38944e4" providerId="ADAL" clId="{D876D3A0-59AF-42C1-AFDC-7061F9E91864}" dt="2022-11-28T21:12:54.757" v="879"/>
          <ac:graphicFrameMkLst>
            <pc:docMk/>
            <pc:sldMk cId="19013071" sldId="298"/>
            <ac:graphicFrameMk id="7" creationId="{1972B4B3-BD4E-41BB-B366-B9C4400FD2F0}"/>
          </ac:graphicFrameMkLst>
        </pc:graphicFrameChg>
      </pc:sldChg>
      <pc:sldChg chg="addSp delSp modSp mod modClrScheme modAnim addCm chgLayout">
        <pc:chgData name="Diana Chamberlain" userId="6981fa96-fba8-4fce-94e2-7c32d38944e4" providerId="ADAL" clId="{D876D3A0-59AF-42C1-AFDC-7061F9E91864}" dt="2022-11-28T22:20:57.613" v="1392"/>
        <pc:sldMkLst>
          <pc:docMk/>
          <pc:sldMk cId="3712536390" sldId="299"/>
        </pc:sldMkLst>
        <pc:spChg chg="add del mod">
          <ac:chgData name="Diana Chamberlain" userId="6981fa96-fba8-4fce-94e2-7c32d38944e4" providerId="ADAL" clId="{D876D3A0-59AF-42C1-AFDC-7061F9E91864}" dt="2022-11-28T22:20:21.051" v="1390" actId="478"/>
          <ac:spMkLst>
            <pc:docMk/>
            <pc:sldMk cId="3712536390" sldId="299"/>
            <ac:spMk id="2" creationId="{05263733-79A0-30F8-5BC8-8885B36B2626}"/>
          </ac:spMkLst>
        </pc:spChg>
        <pc:spChg chg="del mod ord">
          <ac:chgData name="Diana Chamberlain" userId="6981fa96-fba8-4fce-94e2-7c32d38944e4" providerId="ADAL" clId="{D876D3A0-59AF-42C1-AFDC-7061F9E91864}" dt="2022-11-28T20:48:21.869" v="721" actId="478"/>
          <ac:spMkLst>
            <pc:docMk/>
            <pc:sldMk cId="3712536390" sldId="299"/>
            <ac:spMk id="2" creationId="{F1F2E496-F242-D009-0E26-B9F6F7F52D07}"/>
          </ac:spMkLst>
        </pc:spChg>
        <pc:spChg chg="mod ord">
          <ac:chgData name="Diana Chamberlain" userId="6981fa96-fba8-4fce-94e2-7c32d38944e4" providerId="ADAL" clId="{D876D3A0-59AF-42C1-AFDC-7061F9E91864}" dt="2022-11-28T21:23:16.595" v="1083" actId="20577"/>
          <ac:spMkLst>
            <pc:docMk/>
            <pc:sldMk cId="3712536390" sldId="299"/>
            <ac:spMk id="3" creationId="{12648844-FA1D-EF60-0456-0A01FBC1CD31}"/>
          </ac:spMkLst>
        </pc:spChg>
        <pc:spChg chg="add del mod">
          <ac:chgData name="Diana Chamberlain" userId="6981fa96-fba8-4fce-94e2-7c32d38944e4" providerId="ADAL" clId="{D876D3A0-59AF-42C1-AFDC-7061F9E91864}" dt="2022-11-28T20:49:16.529" v="785" actId="478"/>
          <ac:spMkLst>
            <pc:docMk/>
            <pc:sldMk cId="3712536390" sldId="299"/>
            <ac:spMk id="4" creationId="{2AB45B14-8A2F-A71B-1AD1-4C9B8AE12B21}"/>
          </ac:spMkLst>
        </pc:spChg>
        <pc:graphicFrameChg chg="mod">
          <ac:chgData name="Diana Chamberlain" userId="6981fa96-fba8-4fce-94e2-7c32d38944e4" providerId="ADAL" clId="{D876D3A0-59AF-42C1-AFDC-7061F9E91864}" dt="2022-11-28T22:20:16.047" v="1389" actId="207"/>
          <ac:graphicFrameMkLst>
            <pc:docMk/>
            <pc:sldMk cId="3712536390" sldId="299"/>
            <ac:graphicFrameMk id="6" creationId="{9B4C9C73-227C-458E-98E6-00E2E603785B}"/>
          </ac:graphicFrameMkLst>
        </pc:graphicFrameChg>
      </pc:sldChg>
      <pc:sldChg chg="modSp mod">
        <pc:chgData name="Diana Chamberlain" userId="6981fa96-fba8-4fce-94e2-7c32d38944e4" providerId="ADAL" clId="{D876D3A0-59AF-42C1-AFDC-7061F9E91864}" dt="2022-11-28T21:18:11.516" v="1057" actId="20577"/>
        <pc:sldMkLst>
          <pc:docMk/>
          <pc:sldMk cId="3880395106" sldId="301"/>
        </pc:sldMkLst>
        <pc:spChg chg="mod">
          <ac:chgData name="Diana Chamberlain" userId="6981fa96-fba8-4fce-94e2-7c32d38944e4" providerId="ADAL" clId="{D876D3A0-59AF-42C1-AFDC-7061F9E91864}" dt="2022-11-28T21:18:11.516" v="1057" actId="20577"/>
          <ac:spMkLst>
            <pc:docMk/>
            <pc:sldMk cId="3880395106" sldId="301"/>
            <ac:spMk id="2" creationId="{22012A70-5108-2BCC-0251-AE0691C4F960}"/>
          </ac:spMkLst>
        </pc:spChg>
        <pc:spChg chg="mod">
          <ac:chgData name="Diana Chamberlain" userId="6981fa96-fba8-4fce-94e2-7c32d38944e4" providerId="ADAL" clId="{D876D3A0-59AF-42C1-AFDC-7061F9E91864}" dt="2022-11-28T21:17:37.819" v="1040" actId="27636"/>
          <ac:spMkLst>
            <pc:docMk/>
            <pc:sldMk cId="3880395106" sldId="301"/>
            <ac:spMk id="3" creationId="{C9242249-1579-AD04-B917-6AAE0CD6FA5F}"/>
          </ac:spMkLst>
        </pc:spChg>
        <pc:picChg chg="mod">
          <ac:chgData name="Diana Chamberlain" userId="6981fa96-fba8-4fce-94e2-7c32d38944e4" providerId="ADAL" clId="{D876D3A0-59AF-42C1-AFDC-7061F9E91864}" dt="2022-11-28T21:17:31.372" v="1037" actId="14100"/>
          <ac:picMkLst>
            <pc:docMk/>
            <pc:sldMk cId="3880395106" sldId="301"/>
            <ac:picMk id="5" creationId="{BFF67E0E-F08E-AA40-BD28-CFB5A1A4A100}"/>
          </ac:picMkLst>
        </pc:picChg>
      </pc:sldChg>
      <pc:sldChg chg="modSp mod">
        <pc:chgData name="Diana Chamberlain" userId="6981fa96-fba8-4fce-94e2-7c32d38944e4" providerId="ADAL" clId="{D876D3A0-59AF-42C1-AFDC-7061F9E91864}" dt="2022-11-28T21:53:52.350" v="1344" actId="20577"/>
        <pc:sldMkLst>
          <pc:docMk/>
          <pc:sldMk cId="722919084" sldId="302"/>
        </pc:sldMkLst>
        <pc:spChg chg="mod">
          <ac:chgData name="Diana Chamberlain" userId="6981fa96-fba8-4fce-94e2-7c32d38944e4" providerId="ADAL" clId="{D876D3A0-59AF-42C1-AFDC-7061F9E91864}" dt="2022-11-28T21:18:52.013" v="1068" actId="255"/>
          <ac:spMkLst>
            <pc:docMk/>
            <pc:sldMk cId="722919084" sldId="302"/>
            <ac:spMk id="2" creationId="{08880E5F-A05A-AB4B-6918-63DF3979B232}"/>
          </ac:spMkLst>
        </pc:spChg>
        <pc:spChg chg="mod">
          <ac:chgData name="Diana Chamberlain" userId="6981fa96-fba8-4fce-94e2-7c32d38944e4" providerId="ADAL" clId="{D876D3A0-59AF-42C1-AFDC-7061F9E91864}" dt="2022-11-28T21:53:52.350" v="1344" actId="20577"/>
          <ac:spMkLst>
            <pc:docMk/>
            <pc:sldMk cId="722919084" sldId="302"/>
            <ac:spMk id="7" creationId="{3F778F8F-BE1A-0210-7712-8EDC05AD559A}"/>
          </ac:spMkLst>
        </pc:spChg>
      </pc:sldChg>
      <pc:sldChg chg="del">
        <pc:chgData name="Diana Chamberlain" userId="6981fa96-fba8-4fce-94e2-7c32d38944e4" providerId="ADAL" clId="{D876D3A0-59AF-42C1-AFDC-7061F9E91864}" dt="2022-11-28T21:18:06.592" v="1056" actId="2696"/>
        <pc:sldMkLst>
          <pc:docMk/>
          <pc:sldMk cId="2811659955" sldId="303"/>
        </pc:sldMkLst>
      </pc:sldChg>
      <pc:sldChg chg="modSp mod">
        <pc:chgData name="Diana Chamberlain" userId="6981fa96-fba8-4fce-94e2-7c32d38944e4" providerId="ADAL" clId="{D876D3A0-59AF-42C1-AFDC-7061F9E91864}" dt="2022-11-28T21:18:41.208" v="1064" actId="403"/>
        <pc:sldMkLst>
          <pc:docMk/>
          <pc:sldMk cId="1185279077" sldId="304"/>
        </pc:sldMkLst>
        <pc:spChg chg="mod">
          <ac:chgData name="Diana Chamberlain" userId="6981fa96-fba8-4fce-94e2-7c32d38944e4" providerId="ADAL" clId="{D876D3A0-59AF-42C1-AFDC-7061F9E91864}" dt="2022-11-28T21:18:41.208" v="1064" actId="403"/>
          <ac:spMkLst>
            <pc:docMk/>
            <pc:sldMk cId="1185279077" sldId="304"/>
            <ac:spMk id="2" creationId="{1FCA3E27-D6F8-B662-7979-CCCDB488BE90}"/>
          </ac:spMkLst>
        </pc:spChg>
        <pc:spChg chg="mod">
          <ac:chgData name="Diana Chamberlain" userId="6981fa96-fba8-4fce-94e2-7c32d38944e4" providerId="ADAL" clId="{D876D3A0-59AF-42C1-AFDC-7061F9E91864}" dt="2022-11-28T21:18:25.838" v="1059" actId="14100"/>
          <ac:spMkLst>
            <pc:docMk/>
            <pc:sldMk cId="1185279077" sldId="304"/>
            <ac:spMk id="3" creationId="{B3618406-82C9-95E2-15B8-883BF6566E12}"/>
          </ac:spMkLst>
        </pc:spChg>
      </pc:sldChg>
      <pc:sldChg chg="modSp mod modClrScheme chgLayout">
        <pc:chgData name="Diana Chamberlain" userId="6981fa96-fba8-4fce-94e2-7c32d38944e4" providerId="ADAL" clId="{D876D3A0-59AF-42C1-AFDC-7061F9E91864}" dt="2022-11-28T20:55:25.713" v="797" actId="403"/>
        <pc:sldMkLst>
          <pc:docMk/>
          <pc:sldMk cId="3348456211" sldId="305"/>
        </pc:sldMkLst>
        <pc:spChg chg="mod ord">
          <ac:chgData name="Diana Chamberlain" userId="6981fa96-fba8-4fce-94e2-7c32d38944e4" providerId="ADAL" clId="{D876D3A0-59AF-42C1-AFDC-7061F9E91864}" dt="2022-11-28T20:55:25.713" v="797" actId="403"/>
          <ac:spMkLst>
            <pc:docMk/>
            <pc:sldMk cId="3348456211" sldId="305"/>
            <ac:spMk id="4" creationId="{80719D4E-DF91-D71E-0977-00ED25783DE5}"/>
          </ac:spMkLst>
        </pc:spChg>
      </pc:sldChg>
      <pc:sldChg chg="addSp delSp modSp add mod addCm modCm">
        <pc:chgData name="Diana Chamberlain" userId="6981fa96-fba8-4fce-94e2-7c32d38944e4" providerId="ADAL" clId="{D876D3A0-59AF-42C1-AFDC-7061F9E91864}" dt="2022-11-28T22:17:41.912" v="1378"/>
        <pc:sldMkLst>
          <pc:docMk/>
          <pc:sldMk cId="2498368920" sldId="306"/>
        </pc:sldMkLst>
        <pc:spChg chg="add mod">
          <ac:chgData name="Diana Chamberlain" userId="6981fa96-fba8-4fce-94e2-7c32d38944e4" providerId="ADAL" clId="{D876D3A0-59AF-42C1-AFDC-7061F9E91864}" dt="2022-11-28T20:31:16.466" v="646" actId="404"/>
          <ac:spMkLst>
            <pc:docMk/>
            <pc:sldMk cId="2498368920" sldId="306"/>
            <ac:spMk id="2" creationId="{F3D43273-19C8-EF4C-74AF-5ED5473BD985}"/>
          </ac:spMkLst>
        </pc:spChg>
        <pc:spChg chg="mod">
          <ac:chgData name="Diana Chamberlain" userId="6981fa96-fba8-4fce-94e2-7c32d38944e4" providerId="ADAL" clId="{D876D3A0-59AF-42C1-AFDC-7061F9E91864}" dt="2022-11-28T21:38:43.042" v="1226" actId="6549"/>
          <ac:spMkLst>
            <pc:docMk/>
            <pc:sldMk cId="2498368920" sldId="306"/>
            <ac:spMk id="5" creationId="{89081050-B755-02BD-44E2-DEBEF2AE2243}"/>
          </ac:spMkLst>
        </pc:spChg>
        <pc:spChg chg="add del mod">
          <ac:chgData name="Diana Chamberlain" userId="6981fa96-fba8-4fce-94e2-7c32d38944e4" providerId="ADAL" clId="{D876D3A0-59AF-42C1-AFDC-7061F9E91864}" dt="2022-11-28T22:13:04.054" v="1372" actId="478"/>
          <ac:spMkLst>
            <pc:docMk/>
            <pc:sldMk cId="2498368920" sldId="306"/>
            <ac:spMk id="6" creationId="{90FC9541-E829-3650-D96E-A05A4C753254}"/>
          </ac:spMkLst>
        </pc:spChg>
        <pc:graphicFrameChg chg="del">
          <ac:chgData name="Diana Chamberlain" userId="6981fa96-fba8-4fce-94e2-7c32d38944e4" providerId="ADAL" clId="{D876D3A0-59AF-42C1-AFDC-7061F9E91864}" dt="2022-11-28T20:28:18.195" v="637" actId="478"/>
          <ac:graphicFrameMkLst>
            <pc:docMk/>
            <pc:sldMk cId="2498368920" sldId="306"/>
            <ac:graphicFrameMk id="9" creationId="{B30346DC-1395-6144-B4D1-AD63F3A1B718}"/>
          </ac:graphicFrameMkLst>
        </pc:graphicFrameChg>
        <pc:picChg chg="add mod">
          <ac:chgData name="Diana Chamberlain" userId="6981fa96-fba8-4fce-94e2-7c32d38944e4" providerId="ADAL" clId="{D876D3A0-59AF-42C1-AFDC-7061F9E91864}" dt="2022-11-28T21:22:56.334" v="1076" actId="1076"/>
          <ac:picMkLst>
            <pc:docMk/>
            <pc:sldMk cId="2498368920" sldId="306"/>
            <ac:picMk id="4" creationId="{7BEA7CF1-1449-6C0C-606F-C0851A9B1558}"/>
          </ac:picMkLst>
        </pc:picChg>
      </pc:sldChg>
      <pc:sldChg chg="modSp add mod ord">
        <pc:chgData name="Diana Chamberlain" userId="6981fa96-fba8-4fce-94e2-7c32d38944e4" providerId="ADAL" clId="{D876D3A0-59AF-42C1-AFDC-7061F9E91864}" dt="2022-11-28T21:54:09.723" v="1350" actId="403"/>
        <pc:sldMkLst>
          <pc:docMk/>
          <pc:sldMk cId="3129939535" sldId="307"/>
        </pc:sldMkLst>
        <pc:spChg chg="mod">
          <ac:chgData name="Diana Chamberlain" userId="6981fa96-fba8-4fce-94e2-7c32d38944e4" providerId="ADAL" clId="{D876D3A0-59AF-42C1-AFDC-7061F9E91864}" dt="2022-11-28T21:54:09.723" v="1350" actId="403"/>
          <ac:spMkLst>
            <pc:docMk/>
            <pc:sldMk cId="3129939535" sldId="307"/>
            <ac:spMk id="4" creationId="{80719D4E-DF91-D71E-0977-00ED25783DE5}"/>
          </ac:spMkLst>
        </pc:spChg>
      </pc:sldChg>
      <pc:sldChg chg="addSp delSp modSp add mod addCm">
        <pc:chgData name="Diana Chamberlain" userId="6981fa96-fba8-4fce-94e2-7c32d38944e4" providerId="ADAL" clId="{D876D3A0-59AF-42C1-AFDC-7061F9E91864}" dt="2022-11-28T22:24:36.767" v="1401"/>
        <pc:sldMkLst>
          <pc:docMk/>
          <pc:sldMk cId="79287273" sldId="308"/>
        </pc:sldMkLst>
        <pc:spChg chg="mod">
          <ac:chgData name="Diana Chamberlain" userId="6981fa96-fba8-4fce-94e2-7c32d38944e4" providerId="ADAL" clId="{D876D3A0-59AF-42C1-AFDC-7061F9E91864}" dt="2022-11-28T21:38:57.921" v="1229" actId="20577"/>
          <ac:spMkLst>
            <pc:docMk/>
            <pc:sldMk cId="79287273" sldId="308"/>
            <ac:spMk id="3" creationId="{7B4144B8-F0AB-8FFF-EF98-164374993A29}"/>
          </ac:spMkLst>
        </pc:spChg>
        <pc:spChg chg="add mod">
          <ac:chgData name="Diana Chamberlain" userId="6981fa96-fba8-4fce-94e2-7c32d38944e4" providerId="ADAL" clId="{D876D3A0-59AF-42C1-AFDC-7061F9E91864}" dt="2022-11-28T22:22:14.165" v="1397" actId="20577"/>
          <ac:spMkLst>
            <pc:docMk/>
            <pc:sldMk cId="79287273" sldId="308"/>
            <ac:spMk id="5" creationId="{6B8B6223-3900-035E-40C3-50EF6463027E}"/>
          </ac:spMkLst>
        </pc:spChg>
        <pc:spChg chg="add del mod">
          <ac:chgData name="Diana Chamberlain" userId="6981fa96-fba8-4fce-94e2-7c32d38944e4" providerId="ADAL" clId="{D876D3A0-59AF-42C1-AFDC-7061F9E91864}" dt="2022-11-28T22:22:21.152" v="1398" actId="478"/>
          <ac:spMkLst>
            <pc:docMk/>
            <pc:sldMk cId="79287273" sldId="308"/>
            <ac:spMk id="10" creationId="{7BE2C0FA-6EF0-5A0E-866D-B7617C8EAA6A}"/>
          </ac:spMkLst>
        </pc:spChg>
        <pc:graphicFrameChg chg="del">
          <ac:chgData name="Diana Chamberlain" userId="6981fa96-fba8-4fce-94e2-7c32d38944e4" providerId="ADAL" clId="{D876D3A0-59AF-42C1-AFDC-7061F9E91864}" dt="2022-11-28T21:23:33.276" v="1087" actId="478"/>
          <ac:graphicFrameMkLst>
            <pc:docMk/>
            <pc:sldMk cId="79287273" sldId="308"/>
            <ac:graphicFrameMk id="6" creationId="{F36DE3CC-926C-4E7E-94E7-907D94DE099C}"/>
          </ac:graphicFrameMkLst>
        </pc:graphicFrameChg>
        <pc:graphicFrameChg chg="del">
          <ac:chgData name="Diana Chamberlain" userId="6981fa96-fba8-4fce-94e2-7c32d38944e4" providerId="ADAL" clId="{D876D3A0-59AF-42C1-AFDC-7061F9E91864}" dt="2022-11-28T21:23:34.382" v="1088" actId="478"/>
          <ac:graphicFrameMkLst>
            <pc:docMk/>
            <pc:sldMk cId="79287273" sldId="308"/>
            <ac:graphicFrameMk id="7" creationId="{1972B4B3-BD4E-41BB-B366-B9C4400FD2F0}"/>
          </ac:graphicFrameMkLst>
        </pc:graphicFrameChg>
        <pc:picChg chg="add del mod">
          <ac:chgData name="Diana Chamberlain" userId="6981fa96-fba8-4fce-94e2-7c32d38944e4" providerId="ADAL" clId="{D876D3A0-59AF-42C1-AFDC-7061F9E91864}" dt="2022-11-28T21:25:15.726" v="1094" actId="478"/>
          <ac:picMkLst>
            <pc:docMk/>
            <pc:sldMk cId="79287273" sldId="308"/>
            <ac:picMk id="4" creationId="{AAF11F4F-CA80-830B-A760-9B25A2557F39}"/>
          </ac:picMkLst>
        </pc:picChg>
        <pc:picChg chg="add mod">
          <ac:chgData name="Diana Chamberlain" userId="6981fa96-fba8-4fce-94e2-7c32d38944e4" providerId="ADAL" clId="{D876D3A0-59AF-42C1-AFDC-7061F9E91864}" dt="2022-11-28T21:31:11.781" v="1102" actId="1076"/>
          <ac:picMkLst>
            <pc:docMk/>
            <pc:sldMk cId="79287273" sldId="308"/>
            <ac:picMk id="9" creationId="{F668C479-D529-E162-782F-372B5DE25F48}"/>
          </ac:picMkLst>
        </pc:picChg>
      </pc:sldChg>
      <pc:sldChg chg="addSp delSp modSp add mod delAnim addCm">
        <pc:chgData name="Diana Chamberlain" userId="6981fa96-fba8-4fce-94e2-7c32d38944e4" providerId="ADAL" clId="{D876D3A0-59AF-42C1-AFDC-7061F9E91864}" dt="2022-11-28T22:21:43.458" v="1393"/>
        <pc:sldMkLst>
          <pc:docMk/>
          <pc:sldMk cId="2928548637" sldId="309"/>
        </pc:sldMkLst>
        <pc:spChg chg="add del mod">
          <ac:chgData name="Diana Chamberlain" userId="6981fa96-fba8-4fce-94e2-7c32d38944e4" providerId="ADAL" clId="{D876D3A0-59AF-42C1-AFDC-7061F9E91864}" dt="2022-11-28T22:20:54.643" v="1391" actId="478"/>
          <ac:spMkLst>
            <pc:docMk/>
            <pc:sldMk cId="2928548637" sldId="309"/>
            <ac:spMk id="2" creationId="{4DF4D476-B0EE-0D07-C56C-230983D31975}"/>
          </ac:spMkLst>
        </pc:spChg>
        <pc:spChg chg="add mod">
          <ac:chgData name="Diana Chamberlain" userId="6981fa96-fba8-4fce-94e2-7c32d38944e4" providerId="ADAL" clId="{D876D3A0-59AF-42C1-AFDC-7061F9E91864}" dt="2022-11-28T21:37:02.949" v="1205"/>
          <ac:spMkLst>
            <pc:docMk/>
            <pc:sldMk cId="2928548637" sldId="309"/>
            <ac:spMk id="5" creationId="{10EA5CA8-B500-2598-0023-5818F89E41CD}"/>
          </ac:spMkLst>
        </pc:spChg>
        <pc:spChg chg="add del mod">
          <ac:chgData name="Diana Chamberlain" userId="6981fa96-fba8-4fce-94e2-7c32d38944e4" providerId="ADAL" clId="{D876D3A0-59AF-42C1-AFDC-7061F9E91864}" dt="2022-11-28T22:07:37.812" v="1366" actId="21"/>
          <ac:spMkLst>
            <pc:docMk/>
            <pc:sldMk cId="2928548637" sldId="309"/>
            <ac:spMk id="7" creationId="{D2C71CC9-0D68-C02E-C868-39124CCFF933}"/>
          </ac:spMkLst>
        </pc:spChg>
        <pc:graphicFrameChg chg="del">
          <ac:chgData name="Diana Chamberlain" userId="6981fa96-fba8-4fce-94e2-7c32d38944e4" providerId="ADAL" clId="{D876D3A0-59AF-42C1-AFDC-7061F9E91864}" dt="2022-11-28T21:33:18.092" v="1199" actId="478"/>
          <ac:graphicFrameMkLst>
            <pc:docMk/>
            <pc:sldMk cId="2928548637" sldId="309"/>
            <ac:graphicFrameMk id="6" creationId="{9B4C9C73-227C-458E-98E6-00E2E603785B}"/>
          </ac:graphicFrameMkLst>
        </pc:graphicFrameChg>
        <pc:picChg chg="add mod">
          <ac:chgData name="Diana Chamberlain" userId="6981fa96-fba8-4fce-94e2-7c32d38944e4" providerId="ADAL" clId="{D876D3A0-59AF-42C1-AFDC-7061F9E91864}" dt="2022-11-28T21:37:09.170" v="1207" actId="1076"/>
          <ac:picMkLst>
            <pc:docMk/>
            <pc:sldMk cId="2928548637" sldId="309"/>
            <ac:picMk id="4" creationId="{35659FFD-FA87-A911-D483-ED8BA194C205}"/>
          </ac:picMkLst>
        </pc:picChg>
      </pc:sldChg>
      <pc:sldMasterChg chg="addSldLayout modSldLayout">
        <pc:chgData name="Diana Chamberlain" userId="6981fa96-fba8-4fce-94e2-7c32d38944e4" providerId="ADAL" clId="{D876D3A0-59AF-42C1-AFDC-7061F9E91864}" dt="2022-11-28T20:17:22.837" v="542" actId="3064"/>
        <pc:sldMasterMkLst>
          <pc:docMk/>
          <pc:sldMasterMk cId="3752593902" sldId="2147483648"/>
        </pc:sldMasterMkLst>
        <pc:sldLayoutChg chg="addSp delSp modSp add mod modTransition">
          <pc:chgData name="Diana Chamberlain" userId="6981fa96-fba8-4fce-94e2-7c32d38944e4" providerId="ADAL" clId="{D876D3A0-59AF-42C1-AFDC-7061F9E91864}" dt="2022-11-28T20:17:22.837" v="542" actId="3064"/>
          <pc:sldLayoutMkLst>
            <pc:docMk/>
            <pc:sldMasterMk cId="3752593902" sldId="2147483648"/>
            <pc:sldLayoutMk cId="3071471930" sldId="2147483662"/>
          </pc:sldLayoutMkLst>
          <pc:spChg chg="del">
            <ac:chgData name="Diana Chamberlain" userId="6981fa96-fba8-4fce-94e2-7c32d38944e4" providerId="ADAL" clId="{D876D3A0-59AF-42C1-AFDC-7061F9E91864}" dt="2022-11-28T20:11:54.595" v="413" actId="478"/>
            <ac:spMkLst>
              <pc:docMk/>
              <pc:sldMasterMk cId="3752593902" sldId="2147483648"/>
              <pc:sldLayoutMk cId="3071471930" sldId="2147483662"/>
              <ac:spMk id="2" creationId="{00000000-0000-0000-0000-000000000000}"/>
            </ac:spMkLst>
          </pc:spChg>
          <pc:spChg chg="del">
            <ac:chgData name="Diana Chamberlain" userId="6981fa96-fba8-4fce-94e2-7c32d38944e4" providerId="ADAL" clId="{D876D3A0-59AF-42C1-AFDC-7061F9E91864}" dt="2022-11-28T20:11:54.595" v="413" actId="478"/>
            <ac:spMkLst>
              <pc:docMk/>
              <pc:sldMasterMk cId="3752593902" sldId="2147483648"/>
              <pc:sldLayoutMk cId="3071471930" sldId="2147483662"/>
              <ac:spMk id="3" creationId="{00000000-0000-0000-0000-000000000000}"/>
            </ac:spMkLst>
          </pc:spChg>
          <pc:spChg chg="add mod">
            <ac:chgData name="Diana Chamberlain" userId="6981fa96-fba8-4fce-94e2-7c32d38944e4" providerId="ADAL" clId="{D876D3A0-59AF-42C1-AFDC-7061F9E91864}" dt="2022-11-28T20:13:10.851" v="425" actId="1076"/>
            <ac:spMkLst>
              <pc:docMk/>
              <pc:sldMasterMk cId="3752593902" sldId="2147483648"/>
              <pc:sldLayoutMk cId="3071471930" sldId="2147483662"/>
              <ac:spMk id="4" creationId="{15153945-1E04-432A-A262-3244578FEC99}"/>
            </ac:spMkLst>
          </pc:spChg>
          <pc:spChg chg="add del mod">
            <ac:chgData name="Diana Chamberlain" userId="6981fa96-fba8-4fce-94e2-7c32d38944e4" providerId="ADAL" clId="{D876D3A0-59AF-42C1-AFDC-7061F9E91864}" dt="2022-11-28T20:13:19.216" v="427" actId="478"/>
            <ac:spMkLst>
              <pc:docMk/>
              <pc:sldMasterMk cId="3752593902" sldId="2147483648"/>
              <pc:sldLayoutMk cId="3071471930" sldId="2147483662"/>
              <ac:spMk id="5" creationId="{C6BC1B6B-A59A-09F4-7795-59F007E4C28B}"/>
            </ac:spMkLst>
          </pc:spChg>
          <pc:spChg chg="add del">
            <ac:chgData name="Diana Chamberlain" userId="6981fa96-fba8-4fce-94e2-7c32d38944e4" providerId="ADAL" clId="{D876D3A0-59AF-42C1-AFDC-7061F9E91864}" dt="2022-11-28T20:12:19.303" v="418" actId="11529"/>
            <ac:spMkLst>
              <pc:docMk/>
              <pc:sldMasterMk cId="3752593902" sldId="2147483648"/>
              <pc:sldLayoutMk cId="3071471930" sldId="2147483662"/>
              <ac:spMk id="6" creationId="{3E225905-9F59-2D4B-847D-EC9AFE71712C}"/>
            </ac:spMkLst>
          </pc:spChg>
          <pc:spChg chg="add del mod">
            <ac:chgData name="Diana Chamberlain" userId="6981fa96-fba8-4fce-94e2-7c32d38944e4" providerId="ADAL" clId="{D876D3A0-59AF-42C1-AFDC-7061F9E91864}" dt="2022-11-28T20:12:19.303" v="418" actId="11529"/>
            <ac:spMkLst>
              <pc:docMk/>
              <pc:sldMasterMk cId="3752593902" sldId="2147483648"/>
              <pc:sldLayoutMk cId="3071471930" sldId="2147483662"/>
              <ac:spMk id="7" creationId="{B4E72182-EE9F-4216-E9AB-1D7AAD7ED90B}"/>
            </ac:spMkLst>
          </pc:spChg>
          <pc:spChg chg="add del">
            <ac:chgData name="Diana Chamberlain" userId="6981fa96-fba8-4fce-94e2-7c32d38944e4" providerId="ADAL" clId="{D876D3A0-59AF-42C1-AFDC-7061F9E91864}" dt="2022-11-28T20:12:43.231" v="419" actId="11529"/>
            <ac:spMkLst>
              <pc:docMk/>
              <pc:sldMasterMk cId="3752593902" sldId="2147483648"/>
              <pc:sldLayoutMk cId="3071471930" sldId="2147483662"/>
              <ac:spMk id="8" creationId="{E8E21C59-F6ED-256E-0A3A-15C6E28D09F8}"/>
            </ac:spMkLst>
          </pc:spChg>
          <pc:spChg chg="add mod">
            <ac:chgData name="Diana Chamberlain" userId="6981fa96-fba8-4fce-94e2-7c32d38944e4" providerId="ADAL" clId="{D876D3A0-59AF-42C1-AFDC-7061F9E91864}" dt="2022-11-28T20:17:22.837" v="542" actId="3064"/>
            <ac:spMkLst>
              <pc:docMk/>
              <pc:sldMasterMk cId="3752593902" sldId="2147483648"/>
              <pc:sldLayoutMk cId="3071471930" sldId="2147483662"/>
              <ac:spMk id="9" creationId="{D62684B4-AB67-00E2-FDB9-B6AC5C073B34}"/>
            </ac:spMkLst>
          </pc:spChg>
        </pc:sldLayoutChg>
      </pc:sldMasterChg>
      <pc:sldMasterChg chg="new del mod addSldLayout delSldLayout">
        <pc:chgData name="Diana Chamberlain" userId="6981fa96-fba8-4fce-94e2-7c32d38944e4" providerId="ADAL" clId="{D876D3A0-59AF-42C1-AFDC-7061F9E91864}" dt="2022-11-28T20:12:06.171" v="416" actId="6938"/>
        <pc:sldMasterMkLst>
          <pc:docMk/>
          <pc:sldMasterMk cId="3784298157" sldId="2147483662"/>
        </pc:sldMasterMkLst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4077443702" sldId="2147483663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3231227316" sldId="2147483664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3464064377" sldId="2147483665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2014391074" sldId="2147483666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4164979663" sldId="2147483667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491924696" sldId="2147483668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630981933" sldId="2147483669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2053944873" sldId="2147483670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3747650866" sldId="2147483671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3103233277" sldId="2147483672"/>
          </pc:sldLayoutMkLst>
        </pc:sldLayoutChg>
        <pc:sldLayoutChg chg="new del replId">
          <pc:chgData name="Diana Chamberlain" userId="6981fa96-fba8-4fce-94e2-7c32d38944e4" providerId="ADAL" clId="{D876D3A0-59AF-42C1-AFDC-7061F9E91864}" dt="2022-11-28T20:12:06.171" v="416" actId="6938"/>
          <pc:sldLayoutMkLst>
            <pc:docMk/>
            <pc:sldMasterMk cId="3784298157" sldId="2147483662"/>
            <pc:sldLayoutMk cId="832559590" sldId="2147483673"/>
          </pc:sldLayoutMkLst>
        </pc:sldLayoutChg>
      </pc:sldMasterChg>
    </pc:docChg>
  </pc:docChgLst>
  <pc:docChgLst>
    <pc:chgData name="Gigi Moreno" userId="9bee1fdd-94b9-474d-9656-618e03a38270" providerId="ADAL" clId="{DE276234-D2C3-4A8D-A9F0-2D75DA3E6C8C}"/>
    <pc:docChg chg="undo custSel addSld delSld modSld sldOrd">
      <pc:chgData name="Gigi Moreno" userId="9bee1fdd-94b9-474d-9656-618e03a38270" providerId="ADAL" clId="{DE276234-D2C3-4A8D-A9F0-2D75DA3E6C8C}" dt="2022-11-30T00:13:18.672" v="843" actId="1076"/>
      <pc:docMkLst>
        <pc:docMk/>
      </pc:docMkLst>
      <pc:sldChg chg="modSp">
        <pc:chgData name="Gigi Moreno" userId="9bee1fdd-94b9-474d-9656-618e03a38270" providerId="ADAL" clId="{DE276234-D2C3-4A8D-A9F0-2D75DA3E6C8C}" dt="2022-11-29T23:46:48.199" v="749"/>
        <pc:sldMkLst>
          <pc:docMk/>
          <pc:sldMk cId="2203018433" sldId="287"/>
        </pc:sldMkLst>
        <pc:graphicFrameChg chg="mod">
          <ac:chgData name="Gigi Moreno" userId="9bee1fdd-94b9-474d-9656-618e03a38270" providerId="ADAL" clId="{DE276234-D2C3-4A8D-A9F0-2D75DA3E6C8C}" dt="2022-11-29T23:46:48.199" v="749"/>
          <ac:graphicFrameMkLst>
            <pc:docMk/>
            <pc:sldMk cId="2203018433" sldId="287"/>
            <ac:graphicFrameMk id="4" creationId="{682455D3-2B66-477D-B262-6859355AB090}"/>
          </ac:graphicFrameMkLst>
        </pc:graphicFrameChg>
      </pc:sldChg>
      <pc:sldChg chg="modCm">
        <pc:chgData name="Gigi Moreno" userId="9bee1fdd-94b9-474d-9656-618e03a38270" providerId="ADAL" clId="{DE276234-D2C3-4A8D-A9F0-2D75DA3E6C8C}" dt="2022-11-29T23:49:30.320" v="756"/>
        <pc:sldMkLst>
          <pc:docMk/>
          <pc:sldMk cId="306586000" sldId="289"/>
        </pc:sldMkLst>
      </pc:sldChg>
      <pc:sldChg chg="addSp delSp modSp mod modAnim modNotesTx">
        <pc:chgData name="Gigi Moreno" userId="9bee1fdd-94b9-474d-9656-618e03a38270" providerId="ADAL" clId="{DE276234-D2C3-4A8D-A9F0-2D75DA3E6C8C}" dt="2022-11-29T23:38:55.368" v="728" actId="6549"/>
        <pc:sldMkLst>
          <pc:docMk/>
          <pc:sldMk cId="3126535786" sldId="290"/>
        </pc:sldMkLst>
        <pc:spChg chg="mod">
          <ac:chgData name="Gigi Moreno" userId="9bee1fdd-94b9-474d-9656-618e03a38270" providerId="ADAL" clId="{DE276234-D2C3-4A8D-A9F0-2D75DA3E6C8C}" dt="2022-11-29T21:56:23.181" v="80"/>
          <ac:spMkLst>
            <pc:docMk/>
            <pc:sldMk cId="3126535786" sldId="290"/>
            <ac:spMk id="3" creationId="{0D90A90F-928E-5162-7C57-564DED1E2D70}"/>
          </ac:spMkLst>
        </pc:spChg>
        <pc:spChg chg="add mod">
          <ac:chgData name="Gigi Moreno" userId="9bee1fdd-94b9-474d-9656-618e03a38270" providerId="ADAL" clId="{DE276234-D2C3-4A8D-A9F0-2D75DA3E6C8C}" dt="2022-11-23T23:33:06.163" v="38" actId="14100"/>
          <ac:spMkLst>
            <pc:docMk/>
            <pc:sldMk cId="3126535786" sldId="290"/>
            <ac:spMk id="3" creationId="{2830BA13-15F9-196B-D138-074C341EA20D}"/>
          </ac:spMkLst>
        </pc:spChg>
        <pc:spChg chg="mod">
          <ac:chgData name="Gigi Moreno" userId="9bee1fdd-94b9-474d-9656-618e03a38270" providerId="ADAL" clId="{DE276234-D2C3-4A8D-A9F0-2D75DA3E6C8C}" dt="2022-11-29T21:56:23.181" v="80"/>
          <ac:spMkLst>
            <pc:docMk/>
            <pc:sldMk cId="3126535786" sldId="290"/>
            <ac:spMk id="4" creationId="{33613069-EC3D-5A2C-0BD0-0077C93536E3}"/>
          </ac:spMkLst>
        </pc:spChg>
        <pc:spChg chg="add mod">
          <ac:chgData name="Gigi Moreno" userId="9bee1fdd-94b9-474d-9656-618e03a38270" providerId="ADAL" clId="{DE276234-D2C3-4A8D-A9F0-2D75DA3E6C8C}" dt="2022-11-23T23:33:01.476" v="36" actId="14100"/>
          <ac:spMkLst>
            <pc:docMk/>
            <pc:sldMk cId="3126535786" sldId="290"/>
            <ac:spMk id="4" creationId="{C5FEDF73-04DD-CA76-98F7-0B5E72D9F24F}"/>
          </ac:spMkLst>
        </pc:spChg>
        <pc:spChg chg="del">
          <ac:chgData name="Gigi Moreno" userId="9bee1fdd-94b9-474d-9656-618e03a38270" providerId="ADAL" clId="{DE276234-D2C3-4A8D-A9F0-2D75DA3E6C8C}" dt="2022-11-29T21:50:34.149" v="76" actId="478"/>
          <ac:spMkLst>
            <pc:docMk/>
            <pc:sldMk cId="3126535786" sldId="290"/>
            <ac:spMk id="5" creationId="{1C0AE0DB-44B8-6CC6-528B-E41E8FA0AF8F}"/>
          </ac:spMkLst>
        </pc:spChg>
        <pc:spChg chg="mod">
          <ac:chgData name="Gigi Moreno" userId="9bee1fdd-94b9-474d-9656-618e03a38270" providerId="ADAL" clId="{DE276234-D2C3-4A8D-A9F0-2D75DA3E6C8C}" dt="2022-11-23T23:28:12.911" v="8" actId="692"/>
          <ac:spMkLst>
            <pc:docMk/>
            <pc:sldMk cId="3126535786" sldId="290"/>
            <ac:spMk id="7" creationId="{7900FD31-8956-9204-40E7-E4284E0FAD98}"/>
          </ac:spMkLst>
        </pc:spChg>
        <pc:spChg chg="add mod">
          <ac:chgData name="Gigi Moreno" userId="9bee1fdd-94b9-474d-9656-618e03a38270" providerId="ADAL" clId="{DE276234-D2C3-4A8D-A9F0-2D75DA3E6C8C}" dt="2022-11-29T21:56:59.012" v="87" actId="1076"/>
          <ac:spMkLst>
            <pc:docMk/>
            <pc:sldMk cId="3126535786" sldId="290"/>
            <ac:spMk id="7" creationId="{7D326FA8-AF77-AAB8-518C-26CA6018F324}"/>
          </ac:spMkLst>
        </pc:spChg>
        <pc:spChg chg="add mod">
          <ac:chgData name="Gigi Moreno" userId="9bee1fdd-94b9-474d-9656-618e03a38270" providerId="ADAL" clId="{DE276234-D2C3-4A8D-A9F0-2D75DA3E6C8C}" dt="2022-11-29T21:57:29.395" v="89" actId="1076"/>
          <ac:spMkLst>
            <pc:docMk/>
            <pc:sldMk cId="3126535786" sldId="290"/>
            <ac:spMk id="8" creationId="{7C9EF4FC-BCA0-7379-A715-2AC60292A519}"/>
          </ac:spMkLst>
        </pc:spChg>
        <pc:spChg chg="mod">
          <ac:chgData name="Gigi Moreno" userId="9bee1fdd-94b9-474d-9656-618e03a38270" providerId="ADAL" clId="{DE276234-D2C3-4A8D-A9F0-2D75DA3E6C8C}" dt="2022-11-23T23:28:12.911" v="8" actId="692"/>
          <ac:spMkLst>
            <pc:docMk/>
            <pc:sldMk cId="3126535786" sldId="290"/>
            <ac:spMk id="8" creationId="{CEC4236C-D765-82CE-33C1-3999E64A624F}"/>
          </ac:spMkLst>
        </pc:spChg>
        <pc:grpChg chg="add mod">
          <ac:chgData name="Gigi Moreno" userId="9bee1fdd-94b9-474d-9656-618e03a38270" providerId="ADAL" clId="{DE276234-D2C3-4A8D-A9F0-2D75DA3E6C8C}" dt="2022-11-29T21:56:39.411" v="84" actId="1076"/>
          <ac:grpSpMkLst>
            <pc:docMk/>
            <pc:sldMk cId="3126535786" sldId="290"/>
            <ac:grpSpMk id="2" creationId="{1FE0CCC2-D95D-4EE7-EF04-B6080AB73C41}"/>
          </ac:grpSpMkLst>
        </pc:grpChg>
        <pc:graphicFrameChg chg="mod modGraphic">
          <ac:chgData name="Gigi Moreno" userId="9bee1fdd-94b9-474d-9656-618e03a38270" providerId="ADAL" clId="{DE276234-D2C3-4A8D-A9F0-2D75DA3E6C8C}" dt="2022-11-29T21:57:21.339" v="88" actId="1076"/>
          <ac:graphicFrameMkLst>
            <pc:docMk/>
            <pc:sldMk cId="3126535786" sldId="290"/>
            <ac:graphicFrameMk id="6" creationId="{DCBA7D90-1075-5171-398E-40F1C387B54B}"/>
          </ac:graphicFrameMkLst>
        </pc:graphicFrameChg>
        <pc:graphicFrameChg chg="mod">
          <ac:chgData name="Gigi Moreno" userId="9bee1fdd-94b9-474d-9656-618e03a38270" providerId="ADAL" clId="{DE276234-D2C3-4A8D-A9F0-2D75DA3E6C8C}" dt="2022-11-29T21:59:39.693" v="103"/>
          <ac:graphicFrameMkLst>
            <pc:docMk/>
            <pc:sldMk cId="3126535786" sldId="290"/>
            <ac:graphicFrameMk id="15" creationId="{53F684F1-AEC7-4E99-244E-2093EBB563E5}"/>
          </ac:graphicFrameMkLst>
        </pc:graphicFrameChg>
      </pc:sldChg>
      <pc:sldChg chg="modSp modNotesTx">
        <pc:chgData name="Gigi Moreno" userId="9bee1fdd-94b9-474d-9656-618e03a38270" providerId="ADAL" clId="{DE276234-D2C3-4A8D-A9F0-2D75DA3E6C8C}" dt="2022-11-29T23:50:26.929" v="759"/>
        <pc:sldMkLst>
          <pc:docMk/>
          <pc:sldMk cId="943624708" sldId="291"/>
        </pc:sldMkLst>
        <pc:graphicFrameChg chg="mod">
          <ac:chgData name="Gigi Moreno" userId="9bee1fdd-94b9-474d-9656-618e03a38270" providerId="ADAL" clId="{DE276234-D2C3-4A8D-A9F0-2D75DA3E6C8C}" dt="2022-11-29T23:50:26.929" v="759"/>
          <ac:graphicFrameMkLst>
            <pc:docMk/>
            <pc:sldMk cId="943624708" sldId="291"/>
            <ac:graphicFrameMk id="13" creationId="{2FF08470-CF0B-F42F-C6E6-59420B4A8FD8}"/>
          </ac:graphicFrameMkLst>
        </pc:graphicFrameChg>
      </pc:sldChg>
      <pc:sldChg chg="modAnim">
        <pc:chgData name="Gigi Moreno" userId="9bee1fdd-94b9-474d-9656-618e03a38270" providerId="ADAL" clId="{DE276234-D2C3-4A8D-A9F0-2D75DA3E6C8C}" dt="2022-11-23T23:36:53.674" v="40"/>
        <pc:sldMkLst>
          <pc:docMk/>
          <pc:sldMk cId="284056717" sldId="292"/>
        </pc:sldMkLst>
      </pc:sldChg>
      <pc:sldChg chg="add del">
        <pc:chgData name="Gigi Moreno" userId="9bee1fdd-94b9-474d-9656-618e03a38270" providerId="ADAL" clId="{DE276234-D2C3-4A8D-A9F0-2D75DA3E6C8C}" dt="2022-11-29T22:35:09.894" v="116" actId="47"/>
        <pc:sldMkLst>
          <pc:docMk/>
          <pc:sldMk cId="668953650" sldId="293"/>
        </pc:sldMkLst>
      </pc:sldChg>
      <pc:sldChg chg="modSp modAnim">
        <pc:chgData name="Gigi Moreno" userId="9bee1fdd-94b9-474d-9656-618e03a38270" providerId="ADAL" clId="{DE276234-D2C3-4A8D-A9F0-2D75DA3E6C8C}" dt="2022-11-30T00:06:59.336" v="814"/>
        <pc:sldMkLst>
          <pc:docMk/>
          <pc:sldMk cId="2369092233" sldId="294"/>
        </pc:sldMkLst>
        <pc:graphicFrameChg chg="mod">
          <ac:chgData name="Gigi Moreno" userId="9bee1fdd-94b9-474d-9656-618e03a38270" providerId="ADAL" clId="{DE276234-D2C3-4A8D-A9F0-2D75DA3E6C8C}" dt="2022-11-29T23:45:27.283" v="745" actId="2711"/>
          <ac:graphicFrameMkLst>
            <pc:docMk/>
            <pc:sldMk cId="2369092233" sldId="294"/>
            <ac:graphicFrameMk id="6" creationId="{F36DE3CC-926C-4E7E-94E7-907D94DE099C}"/>
          </ac:graphicFrameMkLst>
        </pc:graphicFrameChg>
        <pc:graphicFrameChg chg="mod">
          <ac:chgData name="Gigi Moreno" userId="9bee1fdd-94b9-474d-9656-618e03a38270" providerId="ADAL" clId="{DE276234-D2C3-4A8D-A9F0-2D75DA3E6C8C}" dt="2022-11-30T00:06:59.336" v="814"/>
          <ac:graphicFrameMkLst>
            <pc:docMk/>
            <pc:sldMk cId="2369092233" sldId="294"/>
            <ac:graphicFrameMk id="7" creationId="{1972B4B3-BD4E-41BB-B366-B9C4400FD2F0}"/>
          </ac:graphicFrameMkLst>
        </pc:graphicFrameChg>
      </pc:sldChg>
      <pc:sldChg chg="addSp delSp modSp mod modCm">
        <pc:chgData name="Gigi Moreno" userId="9bee1fdd-94b9-474d-9656-618e03a38270" providerId="ADAL" clId="{DE276234-D2C3-4A8D-A9F0-2D75DA3E6C8C}" dt="2022-11-30T00:00:58.066" v="795" actId="2711"/>
        <pc:sldMkLst>
          <pc:docMk/>
          <pc:sldMk cId="2188133742" sldId="296"/>
        </pc:sldMkLst>
        <pc:spChg chg="del">
          <ac:chgData name="Gigi Moreno" userId="9bee1fdd-94b9-474d-9656-618e03a38270" providerId="ADAL" clId="{DE276234-D2C3-4A8D-A9F0-2D75DA3E6C8C}" dt="2022-11-29T22:36:08.227" v="118" actId="478"/>
          <ac:spMkLst>
            <pc:docMk/>
            <pc:sldMk cId="2188133742" sldId="296"/>
            <ac:spMk id="4" creationId="{3F12C134-3B28-056C-409C-3667BC640457}"/>
          </ac:spMkLst>
        </pc:spChg>
        <pc:graphicFrameChg chg="add del mod">
          <ac:chgData name="Gigi Moreno" userId="9bee1fdd-94b9-474d-9656-618e03a38270" providerId="ADAL" clId="{DE276234-D2C3-4A8D-A9F0-2D75DA3E6C8C}" dt="2022-11-29T23:58:37.492" v="772" actId="478"/>
          <ac:graphicFrameMkLst>
            <pc:docMk/>
            <pc:sldMk cId="2188133742" sldId="296"/>
            <ac:graphicFrameMk id="5" creationId="{E19B743B-A096-78F5-00DE-7EC97EDCEE47}"/>
          </ac:graphicFrameMkLst>
        </pc:graphicFrameChg>
        <pc:graphicFrameChg chg="add mod">
          <ac:chgData name="Gigi Moreno" userId="9bee1fdd-94b9-474d-9656-618e03a38270" providerId="ADAL" clId="{DE276234-D2C3-4A8D-A9F0-2D75DA3E6C8C}" dt="2022-11-30T00:00:58.066" v="795" actId="2711"/>
          <ac:graphicFrameMkLst>
            <pc:docMk/>
            <pc:sldMk cId="2188133742" sldId="296"/>
            <ac:graphicFrameMk id="7" creationId="{85C3A293-CB7B-3523-47D5-19BCB7E94D23}"/>
          </ac:graphicFrameMkLst>
        </pc:graphicFrameChg>
        <pc:picChg chg="del">
          <ac:chgData name="Gigi Moreno" userId="9bee1fdd-94b9-474d-9656-618e03a38270" providerId="ADAL" clId="{DE276234-D2C3-4A8D-A9F0-2D75DA3E6C8C}" dt="2022-11-29T22:36:10.064" v="119" actId="478"/>
          <ac:picMkLst>
            <pc:docMk/>
            <pc:sldMk cId="2188133742" sldId="296"/>
            <ac:picMk id="6" creationId="{046B54A9-E299-FEBF-90E8-0D6177EC05BD}"/>
          </ac:picMkLst>
        </pc:picChg>
      </pc:sldChg>
      <pc:sldChg chg="modSp">
        <pc:chgData name="Gigi Moreno" userId="9bee1fdd-94b9-474d-9656-618e03a38270" providerId="ADAL" clId="{DE276234-D2C3-4A8D-A9F0-2D75DA3E6C8C}" dt="2022-11-30T00:01:48.084" v="797"/>
        <pc:sldMkLst>
          <pc:docMk/>
          <pc:sldMk cId="4104952140" sldId="297"/>
        </pc:sldMkLst>
        <pc:graphicFrameChg chg="mod">
          <ac:chgData name="Gigi Moreno" userId="9bee1fdd-94b9-474d-9656-618e03a38270" providerId="ADAL" clId="{DE276234-D2C3-4A8D-A9F0-2D75DA3E6C8C}" dt="2022-11-30T00:01:48.084" v="797"/>
          <ac:graphicFrameMkLst>
            <pc:docMk/>
            <pc:sldMk cId="4104952140" sldId="297"/>
            <ac:graphicFrameMk id="11" creationId="{039F7304-D478-54C5-2FA2-AAD353E9AF2E}"/>
          </ac:graphicFrameMkLst>
        </pc:graphicFrameChg>
      </pc:sldChg>
      <pc:sldChg chg="modSp del modCm">
        <pc:chgData name="Gigi Moreno" userId="9bee1fdd-94b9-474d-9656-618e03a38270" providerId="ADAL" clId="{DE276234-D2C3-4A8D-A9F0-2D75DA3E6C8C}" dt="2022-11-30T00:04:40.259" v="803" actId="47"/>
        <pc:sldMkLst>
          <pc:docMk/>
          <pc:sldMk cId="19013071" sldId="298"/>
        </pc:sldMkLst>
        <pc:graphicFrameChg chg="mod">
          <ac:chgData name="Gigi Moreno" userId="9bee1fdd-94b9-474d-9656-618e03a38270" providerId="ADAL" clId="{DE276234-D2C3-4A8D-A9F0-2D75DA3E6C8C}" dt="2022-11-30T00:04:05.895" v="802" actId="692"/>
          <ac:graphicFrameMkLst>
            <pc:docMk/>
            <pc:sldMk cId="19013071" sldId="298"/>
            <ac:graphicFrameMk id="6" creationId="{F36DE3CC-926C-4E7E-94E7-907D94DE099C}"/>
          </ac:graphicFrameMkLst>
        </pc:graphicFrameChg>
      </pc:sldChg>
      <pc:sldChg chg="addSp modSp mod modCm">
        <pc:chgData name="Gigi Moreno" userId="9bee1fdd-94b9-474d-9656-618e03a38270" providerId="ADAL" clId="{DE276234-D2C3-4A8D-A9F0-2D75DA3E6C8C}" dt="2022-11-30T00:03:36.634" v="801" actId="692"/>
        <pc:sldMkLst>
          <pc:docMk/>
          <pc:sldMk cId="3712536390" sldId="299"/>
        </pc:sldMkLst>
        <pc:spChg chg="add mod">
          <ac:chgData name="Gigi Moreno" userId="9bee1fdd-94b9-474d-9656-618e03a38270" providerId="ADAL" clId="{DE276234-D2C3-4A8D-A9F0-2D75DA3E6C8C}" dt="2022-11-29T23:47:53.118" v="752" actId="255"/>
          <ac:spMkLst>
            <pc:docMk/>
            <pc:sldMk cId="3712536390" sldId="299"/>
            <ac:spMk id="2" creationId="{FBAC8269-C9F5-E881-FAC2-C28A965134A7}"/>
          </ac:spMkLst>
        </pc:spChg>
        <pc:graphicFrameChg chg="mod">
          <ac:chgData name="Gigi Moreno" userId="9bee1fdd-94b9-474d-9656-618e03a38270" providerId="ADAL" clId="{DE276234-D2C3-4A8D-A9F0-2D75DA3E6C8C}" dt="2022-11-30T00:03:36.634" v="801" actId="692"/>
          <ac:graphicFrameMkLst>
            <pc:docMk/>
            <pc:sldMk cId="3712536390" sldId="299"/>
            <ac:graphicFrameMk id="6" creationId="{9B4C9C73-227C-458E-98E6-00E2E603785B}"/>
          </ac:graphicFrameMkLst>
        </pc:graphicFrameChg>
      </pc:sldChg>
      <pc:sldChg chg="addSp delSp modSp mod modClrScheme modAnim chgLayout">
        <pc:chgData name="Gigi Moreno" userId="9bee1fdd-94b9-474d-9656-618e03a38270" providerId="ADAL" clId="{DE276234-D2C3-4A8D-A9F0-2D75DA3E6C8C}" dt="2022-11-29T23:37:50.150" v="727"/>
        <pc:sldMkLst>
          <pc:docMk/>
          <pc:sldMk cId="3880395106" sldId="301"/>
        </pc:sldMkLst>
        <pc:spChg chg="mod ord">
          <ac:chgData name="Gigi Moreno" userId="9bee1fdd-94b9-474d-9656-618e03a38270" providerId="ADAL" clId="{DE276234-D2C3-4A8D-A9F0-2D75DA3E6C8C}" dt="2022-11-29T22:59:20.534" v="445" actId="14100"/>
          <ac:spMkLst>
            <pc:docMk/>
            <pc:sldMk cId="3880395106" sldId="301"/>
            <ac:spMk id="2" creationId="{22012A70-5108-2BCC-0251-AE0691C4F960}"/>
          </ac:spMkLst>
        </pc:spChg>
        <pc:spChg chg="del mod ord">
          <ac:chgData name="Gigi Moreno" userId="9bee1fdd-94b9-474d-9656-618e03a38270" providerId="ADAL" clId="{DE276234-D2C3-4A8D-A9F0-2D75DA3E6C8C}" dt="2022-11-29T22:54:44.067" v="370" actId="478"/>
          <ac:spMkLst>
            <pc:docMk/>
            <pc:sldMk cId="3880395106" sldId="301"/>
            <ac:spMk id="3" creationId="{C9242249-1579-AD04-B917-6AAE0CD6FA5F}"/>
          </ac:spMkLst>
        </pc:spChg>
        <pc:spChg chg="add mod ord">
          <ac:chgData name="Gigi Moreno" userId="9bee1fdd-94b9-474d-9656-618e03a38270" providerId="ADAL" clId="{DE276234-D2C3-4A8D-A9F0-2D75DA3E6C8C}" dt="2022-11-29T22:59:04.876" v="444" actId="207"/>
          <ac:spMkLst>
            <pc:docMk/>
            <pc:sldMk cId="3880395106" sldId="301"/>
            <ac:spMk id="4" creationId="{6EB8BEA3-4A8E-401E-17FA-586F7D9BD57E}"/>
          </ac:spMkLst>
        </pc:spChg>
        <pc:spChg chg="add del mod">
          <ac:chgData name="Gigi Moreno" userId="9bee1fdd-94b9-474d-9656-618e03a38270" providerId="ADAL" clId="{DE276234-D2C3-4A8D-A9F0-2D75DA3E6C8C}" dt="2022-11-29T22:54:47.795" v="371" actId="478"/>
          <ac:spMkLst>
            <pc:docMk/>
            <pc:sldMk cId="3880395106" sldId="301"/>
            <ac:spMk id="7" creationId="{2458F427-14DE-15F3-21C4-6736CB47FAE7}"/>
          </ac:spMkLst>
        </pc:spChg>
        <pc:picChg chg="add del mod modCrop">
          <ac:chgData name="Gigi Moreno" userId="9bee1fdd-94b9-474d-9656-618e03a38270" providerId="ADAL" clId="{DE276234-D2C3-4A8D-A9F0-2D75DA3E6C8C}" dt="2022-11-29T22:54:39.739" v="369" actId="478"/>
          <ac:picMkLst>
            <pc:docMk/>
            <pc:sldMk cId="3880395106" sldId="301"/>
            <ac:picMk id="5" creationId="{BFF67E0E-F08E-AA40-BD28-CFB5A1A4A100}"/>
          </ac:picMkLst>
        </pc:picChg>
        <pc:picChg chg="add del mod">
          <ac:chgData name="Gigi Moreno" userId="9bee1fdd-94b9-474d-9656-618e03a38270" providerId="ADAL" clId="{DE276234-D2C3-4A8D-A9F0-2D75DA3E6C8C}" dt="2022-11-29T22:55:30.702" v="378" actId="478"/>
          <ac:picMkLst>
            <pc:docMk/>
            <pc:sldMk cId="3880395106" sldId="301"/>
            <ac:picMk id="9" creationId="{ED605E5A-8041-91DE-0B3B-A67D170CF9CC}"/>
          </ac:picMkLst>
        </pc:picChg>
        <pc:picChg chg="add mod">
          <ac:chgData name="Gigi Moreno" userId="9bee1fdd-94b9-474d-9656-618e03a38270" providerId="ADAL" clId="{DE276234-D2C3-4A8D-A9F0-2D75DA3E6C8C}" dt="2022-11-29T22:57:54.997" v="433" actId="14100"/>
          <ac:picMkLst>
            <pc:docMk/>
            <pc:sldMk cId="3880395106" sldId="301"/>
            <ac:picMk id="11" creationId="{25B60ABC-824B-F6F2-CEE5-DBF6286228F6}"/>
          </ac:picMkLst>
        </pc:picChg>
      </pc:sldChg>
      <pc:sldChg chg="addSp delSp modSp mod ord delAnim modAnim">
        <pc:chgData name="Gigi Moreno" userId="9bee1fdd-94b9-474d-9656-618e03a38270" providerId="ADAL" clId="{DE276234-D2C3-4A8D-A9F0-2D75DA3E6C8C}" dt="2022-11-30T00:12:23.956" v="822" actId="478"/>
        <pc:sldMkLst>
          <pc:docMk/>
          <pc:sldMk cId="722919084" sldId="302"/>
        </pc:sldMkLst>
        <pc:spChg chg="mod">
          <ac:chgData name="Gigi Moreno" userId="9bee1fdd-94b9-474d-9656-618e03a38270" providerId="ADAL" clId="{DE276234-D2C3-4A8D-A9F0-2D75DA3E6C8C}" dt="2022-11-30T00:12:21.933" v="821" actId="6549"/>
          <ac:spMkLst>
            <pc:docMk/>
            <pc:sldMk cId="722919084" sldId="302"/>
            <ac:spMk id="7" creationId="{3F778F8F-BE1A-0210-7712-8EDC05AD559A}"/>
          </ac:spMkLst>
        </pc:spChg>
        <pc:picChg chg="add del mod">
          <ac:chgData name="Gigi Moreno" userId="9bee1fdd-94b9-474d-9656-618e03a38270" providerId="ADAL" clId="{DE276234-D2C3-4A8D-A9F0-2D75DA3E6C8C}" dt="2022-11-30T00:12:23.956" v="822" actId="478"/>
          <ac:picMkLst>
            <pc:docMk/>
            <pc:sldMk cId="722919084" sldId="302"/>
            <ac:picMk id="3" creationId="{20F09952-E1AA-AF59-AA37-21A140325418}"/>
          </ac:picMkLst>
        </pc:picChg>
      </pc:sldChg>
      <pc:sldChg chg="addSp delSp modSp mod ord modAnim">
        <pc:chgData name="Gigi Moreno" userId="9bee1fdd-94b9-474d-9656-618e03a38270" providerId="ADAL" clId="{DE276234-D2C3-4A8D-A9F0-2D75DA3E6C8C}" dt="2022-11-30T00:11:41.178" v="817"/>
        <pc:sldMkLst>
          <pc:docMk/>
          <pc:sldMk cId="1185279077" sldId="304"/>
        </pc:sldMkLst>
        <pc:spChg chg="mod">
          <ac:chgData name="Gigi Moreno" userId="9bee1fdd-94b9-474d-9656-618e03a38270" providerId="ADAL" clId="{DE276234-D2C3-4A8D-A9F0-2D75DA3E6C8C}" dt="2022-11-29T23:36:03.714" v="717" actId="20577"/>
          <ac:spMkLst>
            <pc:docMk/>
            <pc:sldMk cId="1185279077" sldId="304"/>
            <ac:spMk id="2" creationId="{1FCA3E27-D6F8-B662-7979-CCCDB488BE90}"/>
          </ac:spMkLst>
        </pc:spChg>
        <pc:spChg chg="mod">
          <ac:chgData name="Gigi Moreno" userId="9bee1fdd-94b9-474d-9656-618e03a38270" providerId="ADAL" clId="{DE276234-D2C3-4A8D-A9F0-2D75DA3E6C8C}" dt="2022-11-29T23:36:13.645" v="718" actId="6549"/>
          <ac:spMkLst>
            <pc:docMk/>
            <pc:sldMk cId="1185279077" sldId="304"/>
            <ac:spMk id="3" creationId="{B3618406-82C9-95E2-15B8-883BF6566E12}"/>
          </ac:spMkLst>
        </pc:spChg>
        <pc:picChg chg="add del mod modCrop">
          <ac:chgData name="Gigi Moreno" userId="9bee1fdd-94b9-474d-9656-618e03a38270" providerId="ADAL" clId="{DE276234-D2C3-4A8D-A9F0-2D75DA3E6C8C}" dt="2022-11-29T23:21:11.699" v="486" actId="21"/>
          <ac:picMkLst>
            <pc:docMk/>
            <pc:sldMk cId="1185279077" sldId="304"/>
            <ac:picMk id="5" creationId="{7327DE6E-FA94-E387-FEE4-2201BAD3F3EF}"/>
          </ac:picMkLst>
        </pc:picChg>
      </pc:sldChg>
      <pc:sldChg chg="addSp delSp modSp new mod modClrScheme chgLayout">
        <pc:chgData name="Gigi Moreno" userId="9bee1fdd-94b9-474d-9656-618e03a38270" providerId="ADAL" clId="{DE276234-D2C3-4A8D-A9F0-2D75DA3E6C8C}" dt="2022-11-28T17:19:02.273" v="73" actId="20577"/>
        <pc:sldMkLst>
          <pc:docMk/>
          <pc:sldMk cId="3348456211" sldId="305"/>
        </pc:sldMkLst>
        <pc:spChg chg="del mod ord">
          <ac:chgData name="Gigi Moreno" userId="9bee1fdd-94b9-474d-9656-618e03a38270" providerId="ADAL" clId="{DE276234-D2C3-4A8D-A9F0-2D75DA3E6C8C}" dt="2022-11-28T17:18:55.098" v="51" actId="700"/>
          <ac:spMkLst>
            <pc:docMk/>
            <pc:sldMk cId="3348456211" sldId="305"/>
            <ac:spMk id="2" creationId="{5F2E4350-5E0B-88E7-C64D-B8F92F3E36C9}"/>
          </ac:spMkLst>
        </pc:spChg>
        <pc:spChg chg="del">
          <ac:chgData name="Gigi Moreno" userId="9bee1fdd-94b9-474d-9656-618e03a38270" providerId="ADAL" clId="{DE276234-D2C3-4A8D-A9F0-2D75DA3E6C8C}" dt="2022-11-28T17:18:55.098" v="51" actId="700"/>
          <ac:spMkLst>
            <pc:docMk/>
            <pc:sldMk cId="3348456211" sldId="305"/>
            <ac:spMk id="3" creationId="{D8149ED4-AF11-6FF2-CFD3-A398CE7D9E5F}"/>
          </ac:spMkLst>
        </pc:spChg>
        <pc:spChg chg="add mod ord">
          <ac:chgData name="Gigi Moreno" userId="9bee1fdd-94b9-474d-9656-618e03a38270" providerId="ADAL" clId="{DE276234-D2C3-4A8D-A9F0-2D75DA3E6C8C}" dt="2022-11-28T17:19:02.273" v="73" actId="20577"/>
          <ac:spMkLst>
            <pc:docMk/>
            <pc:sldMk cId="3348456211" sldId="305"/>
            <ac:spMk id="4" creationId="{80719D4E-DF91-D71E-0977-00ED25783DE5}"/>
          </ac:spMkLst>
        </pc:spChg>
      </pc:sldChg>
      <pc:sldChg chg="addSp delSp modSp mod modCm">
        <pc:chgData name="Gigi Moreno" userId="9bee1fdd-94b9-474d-9656-618e03a38270" providerId="ADAL" clId="{DE276234-D2C3-4A8D-A9F0-2D75DA3E6C8C}" dt="2022-11-29T23:46:19.022" v="746"/>
        <pc:sldMkLst>
          <pc:docMk/>
          <pc:sldMk cId="2498368920" sldId="306"/>
        </pc:sldMkLst>
        <pc:spChg chg="del">
          <ac:chgData name="Gigi Moreno" userId="9bee1fdd-94b9-474d-9656-618e03a38270" providerId="ADAL" clId="{DE276234-D2C3-4A8D-A9F0-2D75DA3E6C8C}" dt="2022-11-29T22:33:43.666" v="109" actId="478"/>
          <ac:spMkLst>
            <pc:docMk/>
            <pc:sldMk cId="2498368920" sldId="306"/>
            <ac:spMk id="2" creationId="{F3D43273-19C8-EF4C-74AF-5ED5473BD985}"/>
          </ac:spMkLst>
        </pc:spChg>
        <pc:graphicFrameChg chg="add mod">
          <ac:chgData name="Gigi Moreno" userId="9bee1fdd-94b9-474d-9656-618e03a38270" providerId="ADAL" clId="{DE276234-D2C3-4A8D-A9F0-2D75DA3E6C8C}" dt="2022-11-29T22:34:51.257" v="115" actId="692"/>
          <ac:graphicFrameMkLst>
            <pc:docMk/>
            <pc:sldMk cId="2498368920" sldId="306"/>
            <ac:graphicFrameMk id="3" creationId="{59766586-FEDC-2FA7-7F53-02BBF42A2355}"/>
          </ac:graphicFrameMkLst>
        </pc:graphicFrameChg>
        <pc:picChg chg="del">
          <ac:chgData name="Gigi Moreno" userId="9bee1fdd-94b9-474d-9656-618e03a38270" providerId="ADAL" clId="{DE276234-D2C3-4A8D-A9F0-2D75DA3E6C8C}" dt="2022-11-29T21:50:18.974" v="75" actId="478"/>
          <ac:picMkLst>
            <pc:docMk/>
            <pc:sldMk cId="2498368920" sldId="306"/>
            <ac:picMk id="4" creationId="{7BEA7CF1-1449-6C0C-606F-C0851A9B1558}"/>
          </ac:picMkLst>
        </pc:picChg>
      </pc:sldChg>
      <pc:sldChg chg="addSp delSp modSp mod modAnim modCm">
        <pc:chgData name="Gigi Moreno" userId="9bee1fdd-94b9-474d-9656-618e03a38270" providerId="ADAL" clId="{DE276234-D2C3-4A8D-A9F0-2D75DA3E6C8C}" dt="2022-11-30T00:07:35.421" v="815"/>
        <pc:sldMkLst>
          <pc:docMk/>
          <pc:sldMk cId="79287273" sldId="308"/>
        </pc:sldMkLst>
        <pc:spChg chg="mod">
          <ac:chgData name="Gigi Moreno" userId="9bee1fdd-94b9-474d-9656-618e03a38270" providerId="ADAL" clId="{DE276234-D2C3-4A8D-A9F0-2D75DA3E6C8C}" dt="2022-11-29T23:48:34.822" v="754" actId="255"/>
          <ac:spMkLst>
            <pc:docMk/>
            <pc:sldMk cId="79287273" sldId="308"/>
            <ac:spMk id="5" creationId="{6B8B6223-3900-035E-40C3-50EF6463027E}"/>
          </ac:spMkLst>
        </pc:spChg>
        <pc:graphicFrameChg chg="add mod">
          <ac:chgData name="Gigi Moreno" userId="9bee1fdd-94b9-474d-9656-618e03a38270" providerId="ADAL" clId="{DE276234-D2C3-4A8D-A9F0-2D75DA3E6C8C}" dt="2022-11-29T23:35:13.875" v="703"/>
          <ac:graphicFrameMkLst>
            <pc:docMk/>
            <pc:sldMk cId="79287273" sldId="308"/>
            <ac:graphicFrameMk id="2" creationId="{BA9A2513-1B72-E943-AA0A-8DDAA0AF90AF}"/>
          </ac:graphicFrameMkLst>
        </pc:graphicFrameChg>
        <pc:graphicFrameChg chg="add mod">
          <ac:chgData name="Gigi Moreno" userId="9bee1fdd-94b9-474d-9656-618e03a38270" providerId="ADAL" clId="{DE276234-D2C3-4A8D-A9F0-2D75DA3E6C8C}" dt="2022-11-29T23:35:21.391" v="716" actId="1035"/>
          <ac:graphicFrameMkLst>
            <pc:docMk/>
            <pc:sldMk cId="79287273" sldId="308"/>
            <ac:graphicFrameMk id="4" creationId="{B3DA12BA-7115-BB46-97B0-58647990F633}"/>
          </ac:graphicFrameMkLst>
        </pc:graphicFrameChg>
        <pc:picChg chg="del mod">
          <ac:chgData name="Gigi Moreno" userId="9bee1fdd-94b9-474d-9656-618e03a38270" providerId="ADAL" clId="{DE276234-D2C3-4A8D-A9F0-2D75DA3E6C8C}" dt="2022-11-29T23:31:15.224" v="549" actId="478"/>
          <ac:picMkLst>
            <pc:docMk/>
            <pc:sldMk cId="79287273" sldId="308"/>
            <ac:picMk id="9" creationId="{F668C479-D529-E162-782F-372B5DE25F48}"/>
          </ac:picMkLst>
        </pc:picChg>
      </pc:sldChg>
      <pc:sldChg chg="addSp delSp modSp add mod delAnim modAnim modNotesTx">
        <pc:chgData name="Gigi Moreno" userId="9bee1fdd-94b9-474d-9656-618e03a38270" providerId="ADAL" clId="{DE276234-D2C3-4A8D-A9F0-2D75DA3E6C8C}" dt="2022-11-29T23:42:06.595" v="740"/>
        <pc:sldMkLst>
          <pc:docMk/>
          <pc:sldMk cId="1304605356" sldId="309"/>
        </pc:sldMkLst>
        <pc:graphicFrameChg chg="add del mod">
          <ac:chgData name="Gigi Moreno" userId="9bee1fdd-94b9-474d-9656-618e03a38270" providerId="ADAL" clId="{DE276234-D2C3-4A8D-A9F0-2D75DA3E6C8C}" dt="2022-11-29T23:17:25.012" v="462" actId="478"/>
          <ac:graphicFrameMkLst>
            <pc:docMk/>
            <pc:sldMk cId="1304605356" sldId="309"/>
            <ac:graphicFrameMk id="2" creationId="{A439F824-D97F-464F-A7EC-02680E7804C5}"/>
          </ac:graphicFrameMkLst>
        </pc:graphicFrameChg>
        <pc:graphicFrameChg chg="add del mod">
          <ac:chgData name="Gigi Moreno" userId="9bee1fdd-94b9-474d-9656-618e03a38270" providerId="ADAL" clId="{DE276234-D2C3-4A8D-A9F0-2D75DA3E6C8C}" dt="2022-11-29T23:19:07.266" v="469" actId="478"/>
          <ac:graphicFrameMkLst>
            <pc:docMk/>
            <pc:sldMk cId="1304605356" sldId="309"/>
            <ac:graphicFrameMk id="4" creationId="{A439F824-D97F-464F-A7EC-02680E7804C5}"/>
          </ac:graphicFrameMkLst>
        </pc:graphicFrameChg>
        <pc:graphicFrameChg chg="add mod">
          <ac:chgData name="Gigi Moreno" userId="9bee1fdd-94b9-474d-9656-618e03a38270" providerId="ADAL" clId="{DE276234-D2C3-4A8D-A9F0-2D75DA3E6C8C}" dt="2022-11-29T23:41:19.324" v="738" actId="2711"/>
          <ac:graphicFrameMkLst>
            <pc:docMk/>
            <pc:sldMk cId="1304605356" sldId="309"/>
            <ac:graphicFrameMk id="5" creationId="{A439F824-D97F-464F-A7EC-02680E7804C5}"/>
          </ac:graphicFrameMkLst>
        </pc:graphicFrameChg>
        <pc:graphicFrameChg chg="del">
          <ac:chgData name="Gigi Moreno" userId="9bee1fdd-94b9-474d-9656-618e03a38270" providerId="ADAL" clId="{DE276234-D2C3-4A8D-A9F0-2D75DA3E6C8C}" dt="2022-11-29T23:14:03.010" v="456" actId="478"/>
          <ac:graphicFrameMkLst>
            <pc:docMk/>
            <pc:sldMk cId="1304605356" sldId="309"/>
            <ac:graphicFrameMk id="13" creationId="{2FF08470-CF0B-F42F-C6E6-59420B4A8FD8}"/>
          </ac:graphicFrameMkLst>
        </pc:graphicFrameChg>
      </pc:sldChg>
      <pc:sldChg chg="del">
        <pc:chgData name="Gigi Moreno" userId="9bee1fdd-94b9-474d-9656-618e03a38270" providerId="ADAL" clId="{DE276234-D2C3-4A8D-A9F0-2D75DA3E6C8C}" dt="2022-11-29T22:41:43.403" v="221" actId="47"/>
        <pc:sldMkLst>
          <pc:docMk/>
          <pc:sldMk cId="2928548637" sldId="309"/>
        </pc:sldMkLst>
      </pc:sldChg>
      <pc:sldChg chg="addSp delSp modSp add del mod">
        <pc:chgData name="Gigi Moreno" userId="9bee1fdd-94b9-474d-9656-618e03a38270" providerId="ADAL" clId="{DE276234-D2C3-4A8D-A9F0-2D75DA3E6C8C}" dt="2022-11-29T23:52:35.348" v="767" actId="47"/>
        <pc:sldMkLst>
          <pc:docMk/>
          <pc:sldMk cId="230465904" sldId="310"/>
        </pc:sldMkLst>
        <pc:graphicFrameChg chg="add del mod">
          <ac:chgData name="Gigi Moreno" userId="9bee1fdd-94b9-474d-9656-618e03a38270" providerId="ADAL" clId="{DE276234-D2C3-4A8D-A9F0-2D75DA3E6C8C}" dt="2022-11-29T23:52:32.402" v="766" actId="478"/>
          <ac:graphicFrameMkLst>
            <pc:docMk/>
            <pc:sldMk cId="230465904" sldId="310"/>
            <ac:graphicFrameMk id="2" creationId="{4C3F2872-8E43-D3E3-2A95-080CF41388B4}"/>
          </ac:graphicFrameMkLst>
        </pc:graphicFrameChg>
        <pc:graphicFrameChg chg="del">
          <ac:chgData name="Gigi Moreno" userId="9bee1fdd-94b9-474d-9656-618e03a38270" providerId="ADAL" clId="{DE276234-D2C3-4A8D-A9F0-2D75DA3E6C8C}" dt="2022-11-29T23:51:51.154" v="761" actId="478"/>
          <ac:graphicFrameMkLst>
            <pc:docMk/>
            <pc:sldMk cId="230465904" sldId="310"/>
            <ac:graphicFrameMk id="6" creationId="{F36DE3CC-926C-4E7E-94E7-907D94DE099C}"/>
          </ac:graphicFrameMkLst>
        </pc:graphicFrameChg>
        <pc:graphicFrameChg chg="del">
          <ac:chgData name="Gigi Moreno" userId="9bee1fdd-94b9-474d-9656-618e03a38270" providerId="ADAL" clId="{DE276234-D2C3-4A8D-A9F0-2D75DA3E6C8C}" dt="2022-11-29T23:51:53.599" v="762" actId="478"/>
          <ac:graphicFrameMkLst>
            <pc:docMk/>
            <pc:sldMk cId="230465904" sldId="310"/>
            <ac:graphicFrameMk id="7" creationId="{1972B4B3-BD4E-41BB-B366-B9C4400FD2F0}"/>
          </ac:graphicFrameMkLst>
        </pc:graphicFrameChg>
      </pc:sldChg>
      <pc:sldChg chg="modSp add del mod">
        <pc:chgData name="Gigi Moreno" userId="9bee1fdd-94b9-474d-9656-618e03a38270" providerId="ADAL" clId="{DE276234-D2C3-4A8D-A9F0-2D75DA3E6C8C}" dt="2022-11-29T22:37:24.996" v="128" actId="47"/>
        <pc:sldMkLst>
          <pc:docMk/>
          <pc:sldMk cId="1294390467" sldId="310"/>
        </pc:sldMkLst>
        <pc:graphicFrameChg chg="mod">
          <ac:chgData name="Gigi Moreno" userId="9bee1fdd-94b9-474d-9656-618e03a38270" providerId="ADAL" clId="{DE276234-D2C3-4A8D-A9F0-2D75DA3E6C8C}" dt="2022-11-29T22:36:20.005" v="120" actId="1076"/>
          <ac:graphicFrameMkLst>
            <pc:docMk/>
            <pc:sldMk cId="1294390467" sldId="310"/>
            <ac:graphicFrameMk id="9" creationId="{85C3A293-CB7B-3523-47D5-19BCB7E94D23}"/>
          </ac:graphicFrameMkLst>
        </pc:graphicFrameChg>
      </pc:sldChg>
      <pc:sldChg chg="modSp add del mod">
        <pc:chgData name="Gigi Moreno" userId="9bee1fdd-94b9-474d-9656-618e03a38270" providerId="ADAL" clId="{DE276234-D2C3-4A8D-A9F0-2D75DA3E6C8C}" dt="2022-11-29T21:58:37.848" v="91" actId="47"/>
        <pc:sldMkLst>
          <pc:docMk/>
          <pc:sldMk cId="1620493136" sldId="310"/>
        </pc:sldMkLst>
        <pc:graphicFrameChg chg="mod">
          <ac:chgData name="Gigi Moreno" userId="9bee1fdd-94b9-474d-9656-618e03a38270" providerId="ADAL" clId="{DE276234-D2C3-4A8D-A9F0-2D75DA3E6C8C}" dt="2022-11-29T21:56:19.046" v="79" actId="1076"/>
          <ac:graphicFrameMkLst>
            <pc:docMk/>
            <pc:sldMk cId="1620493136" sldId="310"/>
            <ac:graphicFrameMk id="6" creationId="{DCBA7D90-1075-5171-398E-40F1C387B54B}"/>
          </ac:graphicFrameMkLst>
        </pc:graphicFrameChg>
      </pc:sldChg>
      <pc:sldChg chg="modSp add mod modAnim">
        <pc:chgData name="Gigi Moreno" userId="9bee1fdd-94b9-474d-9656-618e03a38270" providerId="ADAL" clId="{DE276234-D2C3-4A8D-A9F0-2D75DA3E6C8C}" dt="2022-11-30T00:13:18.672" v="843" actId="1076"/>
        <pc:sldMkLst>
          <pc:docMk/>
          <pc:sldMk cId="3757171939" sldId="310"/>
        </pc:sldMkLst>
        <pc:spChg chg="mod">
          <ac:chgData name="Gigi Moreno" userId="9bee1fdd-94b9-474d-9656-618e03a38270" providerId="ADAL" clId="{DE276234-D2C3-4A8D-A9F0-2D75DA3E6C8C}" dt="2022-11-30T00:13:00.219" v="839" actId="20577"/>
          <ac:spMkLst>
            <pc:docMk/>
            <pc:sldMk cId="3757171939" sldId="310"/>
            <ac:spMk id="2" creationId="{08880E5F-A05A-AB4B-6918-63DF3979B232}"/>
          </ac:spMkLst>
        </pc:spChg>
        <pc:spChg chg="mod">
          <ac:chgData name="Gigi Moreno" userId="9bee1fdd-94b9-474d-9656-618e03a38270" providerId="ADAL" clId="{DE276234-D2C3-4A8D-A9F0-2D75DA3E6C8C}" dt="2022-11-30T00:13:15.242" v="842" actId="6549"/>
          <ac:spMkLst>
            <pc:docMk/>
            <pc:sldMk cId="3757171939" sldId="310"/>
            <ac:spMk id="7" creationId="{3F778F8F-BE1A-0210-7712-8EDC05AD559A}"/>
          </ac:spMkLst>
        </pc:spChg>
        <pc:picChg chg="mod">
          <ac:chgData name="Gigi Moreno" userId="9bee1fdd-94b9-474d-9656-618e03a38270" providerId="ADAL" clId="{DE276234-D2C3-4A8D-A9F0-2D75DA3E6C8C}" dt="2022-11-30T00:13:18.672" v="843" actId="1076"/>
          <ac:picMkLst>
            <pc:docMk/>
            <pc:sldMk cId="3757171939" sldId="310"/>
            <ac:picMk id="3" creationId="{20F09952-E1AA-AF59-AA37-21A140325418}"/>
          </ac:picMkLst>
        </pc:picChg>
      </pc:sldChg>
    </pc:docChg>
  </pc:docChgLst>
  <pc:docChgLst>
    <pc:chgData name="Margaret de Larios" userId="S::delarios@scag.ca.gov::db6a3a99-87a2-488c-8114-7bcfc414386c" providerId="AD" clId="Web-{C160A5D2-7267-4EEB-A6F5-43C56B0901E2}"/>
    <pc:docChg chg="modSld">
      <pc:chgData name="Margaret de Larios" userId="S::delarios@scag.ca.gov::db6a3a99-87a2-488c-8114-7bcfc414386c" providerId="AD" clId="Web-{C160A5D2-7267-4EEB-A6F5-43C56B0901E2}" dt="2022-11-28T18:32:59.944" v="1" actId="20577"/>
      <pc:docMkLst>
        <pc:docMk/>
      </pc:docMkLst>
      <pc:sldChg chg="modSp">
        <pc:chgData name="Margaret de Larios" userId="S::delarios@scag.ca.gov::db6a3a99-87a2-488c-8114-7bcfc414386c" providerId="AD" clId="Web-{C160A5D2-7267-4EEB-A6F5-43C56B0901E2}" dt="2022-11-28T18:32:59.944" v="1" actId="20577"/>
        <pc:sldMkLst>
          <pc:docMk/>
          <pc:sldMk cId="722919084" sldId="302"/>
        </pc:sldMkLst>
        <pc:spChg chg="mod">
          <ac:chgData name="Margaret de Larios" userId="S::delarios@scag.ca.gov::db6a3a99-87a2-488c-8114-7bcfc414386c" providerId="AD" clId="Web-{C160A5D2-7267-4EEB-A6F5-43C56B0901E2}" dt="2022-11-28T18:32:59.944" v="1" actId="20577"/>
          <ac:spMkLst>
            <pc:docMk/>
            <pc:sldMk cId="722919084" sldId="302"/>
            <ac:spMk id="7" creationId="{3F778F8F-BE1A-0210-7712-8EDC05AD559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Briefing%20Book/Data/Briefing%20Book%20Data%20and%20Exhibit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Briefing%20Book/Data/Briefing%20Book%20Data%20and%20Exhibits_Supplement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scag.sharepoint.com/sites/Sustainability/Shared%20Documents/economic/Economic%20Summit/2022/Presentation/Briefing%20Book%20Data%20and%20Exhibits_ES%20Deck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'B4 Unemp Rate All Regions'!$B$6</c:f>
          <c:strCache>
            <c:ptCount val="1"/>
            <c:pt idx="0">
              <c:v>Annual Average Unemployment Rate (%) in the SCAG Region, 2001 - 2022 (through October 2022)</c:v>
            </c:pt>
          </c:strCache>
        </c:strRef>
      </c:tx>
      <c:layout>
        <c:manualLayout>
          <c:xMode val="edge"/>
          <c:yMode val="edge"/>
          <c:x val="7.63381000813024E-3"/>
          <c:y val="2.2245212569265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64824"/>
              </a:solidFill>
              <a:latin typeface="+mj-lt"/>
              <a:ea typeface="+mn-ea"/>
              <a:cs typeface="Futura Medium" panose="020B0602020204020303" pitchFamily="34" charset="-79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640510720454866E-2"/>
          <c:y val="0.12907023881613158"/>
          <c:w val="0.81947753539307133"/>
          <c:h val="0.76373357707272482"/>
        </c:manualLayout>
      </c:layout>
      <c:lineChart>
        <c:grouping val="standard"/>
        <c:varyColors val="0"/>
        <c:ser>
          <c:idx val="0"/>
          <c:order val="0"/>
          <c:tx>
            <c:strRef>
              <c:f>'B4 Unemp Rate All Regions'!$B$10</c:f>
              <c:strCache>
                <c:ptCount val="1"/>
                <c:pt idx="0">
                  <c:v>SCAG</c:v>
                </c:pt>
              </c:strCache>
            </c:strRef>
          </c:tx>
          <c:spPr>
            <a:ln w="50800" cap="rnd">
              <a:solidFill>
                <a:srgbClr val="00792A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0"/>
                  <c:y val="-1.7316017316017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792A"/>
                      </a:solidFill>
                      <a:latin typeface="Bahnschrift" panose="020F0502020204030204" pitchFamily="34" charset="0"/>
                      <a:ea typeface="+mn-ea"/>
                      <a:cs typeface="Bahnschrift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26-4351-9370-60337E2EF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'B4 Unemp Rate All Regions'!$A$11:$A$32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'B4 Unemp Rate All Regions'!$B$11:$B$32</c:f>
              <c:numCache>
                <c:formatCode>0.0</c:formatCode>
                <c:ptCount val="22"/>
                <c:pt idx="0">
                  <c:v>5.3581926971673965</c:v>
                </c:pt>
                <c:pt idx="1">
                  <c:v>6.4094498753547668</c:v>
                </c:pt>
                <c:pt idx="2">
                  <c:v>6.49385005235672</c:v>
                </c:pt>
                <c:pt idx="3">
                  <c:v>5.9557262808084488</c:v>
                </c:pt>
                <c:pt idx="4">
                  <c:v>5.0582155585289001</c:v>
                </c:pt>
                <c:pt idx="5">
                  <c:v>4.6009138226509094</c:v>
                </c:pt>
                <c:pt idx="6">
                  <c:v>5.1103167235851288</c:v>
                </c:pt>
                <c:pt idx="7">
                  <c:v>7.3556937277317047</c:v>
                </c:pt>
                <c:pt idx="8">
                  <c:v>11.655732989311218</c:v>
                </c:pt>
                <c:pt idx="9">
                  <c:v>12.521311640739441</c:v>
                </c:pt>
                <c:pt idx="10">
                  <c:v>11.99241578578949</c:v>
                </c:pt>
                <c:pt idx="11">
                  <c:v>10.687859356403351</c:v>
                </c:pt>
                <c:pt idx="12">
                  <c:v>9.3229658901691437</c:v>
                </c:pt>
                <c:pt idx="13">
                  <c:v>7.8277453780174255</c:v>
                </c:pt>
                <c:pt idx="14">
                  <c:v>6.3927501440048218</c:v>
                </c:pt>
                <c:pt idx="15">
                  <c:v>5.3986325860023499</c:v>
                </c:pt>
                <c:pt idx="16">
                  <c:v>4.7624725848436356</c:v>
                </c:pt>
                <c:pt idx="17">
                  <c:v>4.3324995785951614</c:v>
                </c:pt>
                <c:pt idx="18">
                  <c:v>4.1608221828937531</c:v>
                </c:pt>
                <c:pt idx="19">
                  <c:v>11.146153509616852</c:v>
                </c:pt>
                <c:pt idx="20">
                  <c:v>7.9987309873104095</c:v>
                </c:pt>
                <c:pt idx="21">
                  <c:v>4.4655349105596542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26-4351-9370-60337E2EFE0F}"/>
            </c:ext>
          </c:extLst>
        </c:ser>
        <c:ser>
          <c:idx val="1"/>
          <c:order val="1"/>
          <c:tx>
            <c:strRef>
              <c:f>'B4 Unemp Rate All Regions'!$I$10</c:f>
              <c:strCache>
                <c:ptCount val="1"/>
                <c:pt idx="0">
                  <c:v>Rest of California</c:v>
                </c:pt>
              </c:strCache>
            </c:strRef>
          </c:tx>
          <c:spPr>
            <a:ln w="38100" cap="rnd">
              <a:solidFill>
                <a:srgbClr val="F0654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4.2659229867466853E-3"/>
                  <c:y val="-5.12518511060024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06543"/>
                      </a:solidFill>
                      <a:latin typeface="Bahnschrift" panose="020F0502020204030204" pitchFamily="34" charset="0"/>
                      <a:ea typeface="+mn-ea"/>
                      <a:cs typeface="Bahnschrift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32671149219292"/>
                      <c:h val="4.15148166166614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426-4351-9370-60337E2EF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'B4 Unemp Rate All Regions'!$A$11:$A$32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'B4 Unemp Rate All Regions'!$I$11:$I$32</c:f>
              <c:numCache>
                <c:formatCode>0.0</c:formatCode>
                <c:ptCount val="22"/>
                <c:pt idx="0">
                  <c:v>5.5803071707487106</c:v>
                </c:pt>
                <c:pt idx="1">
                  <c:v>7.0739224553108215</c:v>
                </c:pt>
                <c:pt idx="2">
                  <c:v>7.2626881301403046</c:v>
                </c:pt>
                <c:pt idx="3">
                  <c:v>6.472720205783844</c:v>
                </c:pt>
                <c:pt idx="4">
                  <c:v>5.694885179400444</c:v>
                </c:pt>
                <c:pt idx="5">
                  <c:v>5.1620755344629288</c:v>
                </c:pt>
                <c:pt idx="6">
                  <c:v>5.5460557341575623</c:v>
                </c:pt>
                <c:pt idx="7">
                  <c:v>7.211969792842865</c:v>
                </c:pt>
                <c:pt idx="8">
                  <c:v>11.435291916131973</c:v>
                </c:pt>
                <c:pt idx="9">
                  <c:v>12.435881048440933</c:v>
                </c:pt>
                <c:pt idx="10">
                  <c:v>11.770128458738327</c:v>
                </c:pt>
                <c:pt idx="11">
                  <c:v>10.357321053743362</c:v>
                </c:pt>
                <c:pt idx="12">
                  <c:v>8.7703302502632141</c:v>
                </c:pt>
                <c:pt idx="13">
                  <c:v>7.3151640594005585</c:v>
                </c:pt>
                <c:pt idx="14">
                  <c:v>6.12078458070755</c:v>
                </c:pt>
                <c:pt idx="15">
                  <c:v>5.6025177240371704</c:v>
                </c:pt>
                <c:pt idx="16">
                  <c:v>4.8990081995725632</c:v>
                </c:pt>
                <c:pt idx="17">
                  <c:v>4.1895117610692978</c:v>
                </c:pt>
                <c:pt idx="18">
                  <c:v>4.0536649525165558</c:v>
                </c:pt>
                <c:pt idx="19">
                  <c:v>9.3600921332836151</c:v>
                </c:pt>
                <c:pt idx="20">
                  <c:v>6.6452011466026306</c:v>
                </c:pt>
                <c:pt idx="21">
                  <c:v>3.8481615483760834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426-4351-9370-60337E2EFE0F}"/>
            </c:ext>
          </c:extLst>
        </c:ser>
        <c:ser>
          <c:idx val="2"/>
          <c:order val="2"/>
          <c:tx>
            <c:strRef>
              <c:f>'B4 Unemp Rate All Regions'!$J$10</c:f>
              <c:strCache>
                <c:ptCount val="1"/>
                <c:pt idx="0">
                  <c:v>US</c:v>
                </c:pt>
              </c:strCache>
            </c:strRef>
          </c:tx>
          <c:spPr>
            <a:ln w="38100" cap="rnd">
              <a:solidFill>
                <a:srgbClr val="81B1BF"/>
              </a:solidFill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1.9297063579124345E-2"/>
                  <c:y val="3.3907231482412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81B1BF"/>
                      </a:solidFill>
                      <a:latin typeface="Bahnschrift" panose="020F0502020204030204" pitchFamily="34" charset="0"/>
                      <a:ea typeface="+mn-ea"/>
                      <a:cs typeface="Bahnschrift" panose="020F050202020403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26-4351-9370-60337E2EF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'B4 Unemp Rate All Regions'!$A$11:$A$32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'B4 Unemp Rate All Regions'!$J$11:$J$32</c:f>
              <c:numCache>
                <c:formatCode>0.0</c:formatCode>
                <c:ptCount val="22"/>
                <c:pt idx="0">
                  <c:v>4.7416666666666663</c:v>
                </c:pt>
                <c:pt idx="1">
                  <c:v>5.7833333333333341</c:v>
                </c:pt>
                <c:pt idx="2">
                  <c:v>5.9916666666666671</c:v>
                </c:pt>
                <c:pt idx="3">
                  <c:v>5.541666666666667</c:v>
                </c:pt>
                <c:pt idx="4">
                  <c:v>5.083333333333333</c:v>
                </c:pt>
                <c:pt idx="5">
                  <c:v>4.6083333333333334</c:v>
                </c:pt>
                <c:pt idx="6">
                  <c:v>4.6166666666666671</c:v>
                </c:pt>
                <c:pt idx="7">
                  <c:v>5.8</c:v>
                </c:pt>
                <c:pt idx="8">
                  <c:v>9.2833333333333332</c:v>
                </c:pt>
                <c:pt idx="9">
                  <c:v>9.6083333333333325</c:v>
                </c:pt>
                <c:pt idx="10">
                  <c:v>8.9333333333333336</c:v>
                </c:pt>
                <c:pt idx="11">
                  <c:v>8.0750000000000011</c:v>
                </c:pt>
                <c:pt idx="12">
                  <c:v>7.3583333333333343</c:v>
                </c:pt>
                <c:pt idx="13">
                  <c:v>6.1583333333333341</c:v>
                </c:pt>
                <c:pt idx="14">
                  <c:v>5.2750000000000004</c:v>
                </c:pt>
                <c:pt idx="15">
                  <c:v>4.875</c:v>
                </c:pt>
                <c:pt idx="16">
                  <c:v>4.3583333333333334</c:v>
                </c:pt>
                <c:pt idx="17">
                  <c:v>3.8916666666666662</c:v>
                </c:pt>
                <c:pt idx="18">
                  <c:v>3.6750000000000003</c:v>
                </c:pt>
                <c:pt idx="19">
                  <c:v>8.0916666666666686</c:v>
                </c:pt>
                <c:pt idx="20">
                  <c:v>5.3583333333333343</c:v>
                </c:pt>
                <c:pt idx="21">
                  <c:v>3.660000000000001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426-4351-9370-60337E2EF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238479"/>
        <c:axId val="254458191"/>
      </c:lineChart>
      <c:catAx>
        <c:axId val="24123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" panose="020F0502020204030204" pitchFamily="34" charset="0"/>
                <a:ea typeface="+mn-ea"/>
                <a:cs typeface="Bahnschrift" panose="020F0502020204030204" pitchFamily="34" charset="0"/>
              </a:defRPr>
            </a:pPr>
            <a:endParaRPr lang="en-US"/>
          </a:p>
        </c:txPr>
        <c:crossAx val="254458191"/>
        <c:crosses val="autoZero"/>
        <c:auto val="1"/>
        <c:lblAlgn val="ctr"/>
        <c:lblOffset val="100"/>
        <c:noMultiLvlLbl val="0"/>
      </c:catAx>
      <c:valAx>
        <c:axId val="254458191"/>
        <c:scaling>
          <c:orientation val="minMax"/>
        </c:scaling>
        <c:delete val="0"/>
        <c:axPos val="l"/>
        <c:numFmt formatCode="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Bahnschrift" panose="020F0502020204030204" pitchFamily="34" charset="0"/>
                <a:ea typeface="+mn-ea"/>
                <a:cs typeface="Bahnschrift" panose="020F0502020204030204" pitchFamily="34" charset="0"/>
              </a:defRPr>
            </a:pPr>
            <a:endParaRPr lang="en-US"/>
          </a:p>
        </c:txPr>
        <c:crossAx val="24123847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5934895154895E-2"/>
          <c:y val="0.17811281348409938"/>
          <c:w val="0.9355633233742181"/>
          <c:h val="0.66341818734415448"/>
        </c:manualLayout>
      </c:layout>
      <c:lineChart>
        <c:grouping val="standard"/>
        <c:varyColors val="0"/>
        <c:ser>
          <c:idx val="0"/>
          <c:order val="0"/>
          <c:tx>
            <c:strRef>
              <c:f>'D1 Median Home Values'!$D$12</c:f>
              <c:strCache>
                <c:ptCount val="1"/>
                <c:pt idx="0">
                  <c:v>Riverside County</c:v>
                </c:pt>
              </c:strCache>
            </c:strRef>
          </c:tx>
          <c:spPr>
            <a:ln w="50800" cap="rnd">
              <a:solidFill>
                <a:srgbClr val="4E738A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5.7785436395615657E-3"/>
                  <c:y val="2.410330486676087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CD-4DE0-9430-138B36C9E6B3}"/>
                </c:ext>
              </c:extLst>
            </c:dLbl>
            <c:dLbl>
              <c:idx val="127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CD-4DE0-9430-138B36C9E6B3}"/>
                </c:ext>
              </c:extLst>
            </c:dLbl>
            <c:spPr>
              <a:solidFill>
                <a:schemeClr val="bg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E738A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'D1 Median Home Values'!$B$13:$C$404</c:f>
              <c:multiLvlStrCache>
                <c:ptCount val="5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'D1 Median Home Values'!$D$13:$D$404</c:f>
              <c:numCache>
                <c:formatCode>#,##0.0_);\(#,##0.0\)</c:formatCode>
                <c:ptCount val="56"/>
                <c:pt idx="0">
                  <c:v>472.11396903631459</c:v>
                </c:pt>
                <c:pt idx="1">
                  <c:v>469.61150822445563</c:v>
                </c:pt>
                <c:pt idx="2">
                  <c:v>471.41713511845859</c:v>
                </c:pt>
                <c:pt idx="3">
                  <c:v>472.71593389460554</c:v>
                </c:pt>
                <c:pt idx="4">
                  <c:v>483.2164989891499</c:v>
                </c:pt>
                <c:pt idx="5">
                  <c:v>476.77227438893271</c:v>
                </c:pt>
                <c:pt idx="6">
                  <c:v>479.91214492903549</c:v>
                </c:pt>
                <c:pt idx="7">
                  <c:v>470.58663589527669</c:v>
                </c:pt>
                <c:pt idx="8">
                  <c:v>475.76678864093185</c:v>
                </c:pt>
                <c:pt idx="9">
                  <c:v>467.63847474116318</c:v>
                </c:pt>
                <c:pt idx="10">
                  <c:v>468.01790569823913</c:v>
                </c:pt>
                <c:pt idx="11">
                  <c:v>465.87326916147629</c:v>
                </c:pt>
                <c:pt idx="12">
                  <c:v>468.36455816532651</c:v>
                </c:pt>
                <c:pt idx="13">
                  <c:v>478.81249135836612</c:v>
                </c:pt>
                <c:pt idx="14">
                  <c:v>478.99478119973412</c:v>
                </c:pt>
                <c:pt idx="15">
                  <c:v>490.06815251427514</c:v>
                </c:pt>
                <c:pt idx="16">
                  <c:v>486.28375599725848</c:v>
                </c:pt>
                <c:pt idx="17">
                  <c:v>486.21520122493257</c:v>
                </c:pt>
                <c:pt idx="18">
                  <c:v>485.19109026963662</c:v>
                </c:pt>
                <c:pt idx="19">
                  <c:v>484.66267726862861</c:v>
                </c:pt>
                <c:pt idx="20">
                  <c:v>494.76222934106534</c:v>
                </c:pt>
                <c:pt idx="21">
                  <c:v>482.54173063096329</c:v>
                </c:pt>
                <c:pt idx="22">
                  <c:v>487.37140596148771</c:v>
                </c:pt>
                <c:pt idx="23">
                  <c:v>480.75179177814874</c:v>
                </c:pt>
                <c:pt idx="24">
                  <c:v>474.78481378681158</c:v>
                </c:pt>
                <c:pt idx="25">
                  <c:v>488.50170072623519</c:v>
                </c:pt>
                <c:pt idx="26">
                  <c:v>498.1105107198884</c:v>
                </c:pt>
                <c:pt idx="27">
                  <c:v>502.13866783290507</c:v>
                </c:pt>
                <c:pt idx="28">
                  <c:v>501.83234457537588</c:v>
                </c:pt>
                <c:pt idx="29">
                  <c:v>517.18587807182269</c:v>
                </c:pt>
                <c:pt idx="30">
                  <c:v>528.25425557837571</c:v>
                </c:pt>
                <c:pt idx="31">
                  <c:v>554.04549657138455</c:v>
                </c:pt>
                <c:pt idx="32">
                  <c:v>545.36146662054648</c:v>
                </c:pt>
                <c:pt idx="33">
                  <c:v>550.69943768436588</c:v>
                </c:pt>
                <c:pt idx="34">
                  <c:v>555.58930811096923</c:v>
                </c:pt>
                <c:pt idx="35">
                  <c:v>551.82083543606916</c:v>
                </c:pt>
                <c:pt idx="36">
                  <c:v>558.65640732265445</c:v>
                </c:pt>
                <c:pt idx="37">
                  <c:v>583.1665945182383</c:v>
                </c:pt>
                <c:pt idx="38">
                  <c:v>596.75468252411065</c:v>
                </c:pt>
                <c:pt idx="39">
                  <c:v>604.59087381479947</c:v>
                </c:pt>
                <c:pt idx="40">
                  <c:v>616.33587615739452</c:v>
                </c:pt>
                <c:pt idx="41">
                  <c:v>627.34217859054093</c:v>
                </c:pt>
                <c:pt idx="42">
                  <c:v>619.07900537871433</c:v>
                </c:pt>
                <c:pt idx="43">
                  <c:v>617.02063773380394</c:v>
                </c:pt>
                <c:pt idx="44">
                  <c:v>614.49597759414189</c:v>
                </c:pt>
                <c:pt idx="45">
                  <c:v>619.90527495571075</c:v>
                </c:pt>
                <c:pt idx="46">
                  <c:v>622.92433686145546</c:v>
                </c:pt>
                <c:pt idx="47">
                  <c:v>618.41214310703049</c:v>
                </c:pt>
                <c:pt idx="48">
                  <c:v>618.6427271727681</c:v>
                </c:pt>
                <c:pt idx="49">
                  <c:v>629.37968400532043</c:v>
                </c:pt>
                <c:pt idx="50">
                  <c:v>637.05006464888004</c:v>
                </c:pt>
                <c:pt idx="51">
                  <c:v>645.18348385487582</c:v>
                </c:pt>
                <c:pt idx="52">
                  <c:v>659.24576463080757</c:v>
                </c:pt>
                <c:pt idx="53">
                  <c:v>645.63773160689141</c:v>
                </c:pt>
                <c:pt idx="54">
                  <c:v>625.73872815142693</c:v>
                </c:pt>
                <c:pt idx="55">
                  <c:v>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CD-4DE0-9430-138B36C9E6B3}"/>
            </c:ext>
          </c:extLst>
        </c:ser>
        <c:ser>
          <c:idx val="1"/>
          <c:order val="1"/>
          <c:tx>
            <c:strRef>
              <c:f>'D1 Median Home Values'!$E$12</c:f>
              <c:strCache>
                <c:ptCount val="1"/>
                <c:pt idx="0">
                  <c:v>San Bernardino County</c:v>
                </c:pt>
              </c:strCache>
            </c:strRef>
          </c:tx>
          <c:spPr>
            <a:ln w="50800" cap="rnd">
              <a:solidFill>
                <a:srgbClr val="F18A21"/>
              </a:solidFill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7.9238848411783205E-3"/>
                  <c:y val="4.2395815362611444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CD-4DE0-9430-138B36C9E6B3}"/>
                </c:ext>
              </c:extLst>
            </c:dLbl>
            <c:dLbl>
              <c:idx val="127"/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CD-4DE0-9430-138B36C9E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18A2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'D1 Median Home Values'!$B$13:$C$404</c:f>
              <c:multiLvlStrCache>
                <c:ptCount val="5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'D1 Median Home Values'!$E$13:$E$404</c:f>
              <c:numCache>
                <c:formatCode>#,##0.0_);\(#,##0.0\)</c:formatCode>
                <c:ptCount val="56"/>
                <c:pt idx="0">
                  <c:v>329.20218860430242</c:v>
                </c:pt>
                <c:pt idx="1">
                  <c:v>329.46876791520174</c:v>
                </c:pt>
                <c:pt idx="2">
                  <c:v>331.65024581198094</c:v>
                </c:pt>
                <c:pt idx="3">
                  <c:v>342.60087309011539</c:v>
                </c:pt>
                <c:pt idx="4">
                  <c:v>335.95994879954065</c:v>
                </c:pt>
                <c:pt idx="5">
                  <c:v>345.21844312235686</c:v>
                </c:pt>
                <c:pt idx="6">
                  <c:v>343.46653509627049</c:v>
                </c:pt>
                <c:pt idx="7">
                  <c:v>340.53680451560882</c:v>
                </c:pt>
                <c:pt idx="8">
                  <c:v>351.59511415760454</c:v>
                </c:pt>
                <c:pt idx="9">
                  <c:v>337.86879800049041</c:v>
                </c:pt>
                <c:pt idx="10">
                  <c:v>350.36990465334424</c:v>
                </c:pt>
                <c:pt idx="11">
                  <c:v>345.30807638853145</c:v>
                </c:pt>
                <c:pt idx="12">
                  <c:v>339.56430466986171</c:v>
                </c:pt>
                <c:pt idx="13">
                  <c:v>348.30689157959188</c:v>
                </c:pt>
                <c:pt idx="14">
                  <c:v>360.35056415742133</c:v>
                </c:pt>
                <c:pt idx="15">
                  <c:v>353.35883337317716</c:v>
                </c:pt>
                <c:pt idx="16">
                  <c:v>364.71281699794383</c:v>
                </c:pt>
                <c:pt idx="17">
                  <c:v>358.87312471364072</c:v>
                </c:pt>
                <c:pt idx="18">
                  <c:v>360.42766705744435</c:v>
                </c:pt>
                <c:pt idx="19">
                  <c:v>363.49700795147152</c:v>
                </c:pt>
                <c:pt idx="20">
                  <c:v>362.90628069026798</c:v>
                </c:pt>
                <c:pt idx="21">
                  <c:v>366.50193350304119</c:v>
                </c:pt>
                <c:pt idx="22">
                  <c:v>361.22821853616153</c:v>
                </c:pt>
                <c:pt idx="23">
                  <c:v>366.28707945001804</c:v>
                </c:pt>
                <c:pt idx="24">
                  <c:v>371.40775160235347</c:v>
                </c:pt>
                <c:pt idx="25">
                  <c:v>375.50714845544718</c:v>
                </c:pt>
                <c:pt idx="26">
                  <c:v>361.8457962930683</c:v>
                </c:pt>
                <c:pt idx="27">
                  <c:v>375.16107366826242</c:v>
                </c:pt>
                <c:pt idx="28">
                  <c:v>369.60585127996751</c:v>
                </c:pt>
                <c:pt idx="29">
                  <c:v>373.52313416298307</c:v>
                </c:pt>
                <c:pt idx="30">
                  <c:v>400.19261786240583</c:v>
                </c:pt>
                <c:pt idx="31">
                  <c:v>398.59388242545651</c:v>
                </c:pt>
                <c:pt idx="32">
                  <c:v>408.90748299319728</c:v>
                </c:pt>
                <c:pt idx="33">
                  <c:v>414.44390671091452</c:v>
                </c:pt>
                <c:pt idx="34">
                  <c:v>431.14864165142052</c:v>
                </c:pt>
                <c:pt idx="35">
                  <c:v>427.781231362114</c:v>
                </c:pt>
                <c:pt idx="36">
                  <c:v>439.70938215102979</c:v>
                </c:pt>
                <c:pt idx="37">
                  <c:v>437.68364812831783</c:v>
                </c:pt>
                <c:pt idx="38">
                  <c:v>459.55687700922164</c:v>
                </c:pt>
                <c:pt idx="39">
                  <c:v>448.87131786433321</c:v>
                </c:pt>
                <c:pt idx="40">
                  <c:v>451.24590932952094</c:v>
                </c:pt>
                <c:pt idx="41">
                  <c:v>474.59799597719183</c:v>
                </c:pt>
                <c:pt idx="42">
                  <c:v>477.88554801163917</c:v>
                </c:pt>
                <c:pt idx="43">
                  <c:v>470.88417090211357</c:v>
                </c:pt>
                <c:pt idx="44">
                  <c:v>471.11358282217543</c:v>
                </c:pt>
                <c:pt idx="45">
                  <c:v>475.61697819877804</c:v>
                </c:pt>
                <c:pt idx="46">
                  <c:v>467.00751102238951</c:v>
                </c:pt>
                <c:pt idx="47">
                  <c:v>485.44297923077482</c:v>
                </c:pt>
                <c:pt idx="48">
                  <c:v>471.84614784363669</c:v>
                </c:pt>
                <c:pt idx="49">
                  <c:v>468.11198457326634</c:v>
                </c:pt>
                <c:pt idx="50">
                  <c:v>488.06254952938394</c:v>
                </c:pt>
                <c:pt idx="51">
                  <c:v>506.92988017168813</c:v>
                </c:pt>
                <c:pt idx="52">
                  <c:v>496.96988410630109</c:v>
                </c:pt>
                <c:pt idx="53">
                  <c:v>490.4844782750028</c:v>
                </c:pt>
                <c:pt idx="54">
                  <c:v>490.57916287071868</c:v>
                </c:pt>
                <c:pt idx="55">
                  <c:v>472.75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3CD-4DE0-9430-138B36C9E6B3}"/>
            </c:ext>
          </c:extLst>
        </c:ser>
        <c:ser>
          <c:idx val="2"/>
          <c:order val="2"/>
          <c:tx>
            <c:strRef>
              <c:f>'D1 Median Home Values'!$F$12</c:f>
              <c:strCache>
                <c:ptCount val="1"/>
                <c:pt idx="0">
                  <c:v>SCAG ex Imperial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5"/>
              <c:layout>
                <c:manualLayout>
                  <c:x val="-6.9342523674738796E-3"/>
                  <c:y val="4.338594876016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Segoe UI" panose="020B0502040204020203" pitchFamily="34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CD-4DE0-9430-138B36C9E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'D1 Median Home Values'!$B$13:$C$404</c:f>
              <c:multiLvlStrCache>
                <c:ptCount val="5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  <c:pt idx="28">
                    <c:v>May</c:v>
                  </c:pt>
                  <c:pt idx="29">
                    <c:v>Jun</c:v>
                  </c:pt>
                  <c:pt idx="30">
                    <c:v>Jul</c:v>
                  </c:pt>
                  <c:pt idx="31">
                    <c:v>Aug</c:v>
                  </c:pt>
                  <c:pt idx="32">
                    <c:v>Sep</c:v>
                  </c:pt>
                  <c:pt idx="33">
                    <c:v>Oct</c:v>
                  </c:pt>
                  <c:pt idx="34">
                    <c:v>Nov</c:v>
                  </c:pt>
                  <c:pt idx="35">
                    <c:v>Dec</c:v>
                  </c:pt>
                  <c:pt idx="36">
                    <c:v>Jan</c:v>
                  </c:pt>
                  <c:pt idx="37">
                    <c:v>Feb</c:v>
                  </c:pt>
                  <c:pt idx="38">
                    <c:v>Mar</c:v>
                  </c:pt>
                  <c:pt idx="39">
                    <c:v>Apr</c:v>
                  </c:pt>
                  <c:pt idx="40">
                    <c:v>May</c:v>
                  </c:pt>
                  <c:pt idx="41">
                    <c:v>Jun</c:v>
                  </c:pt>
                  <c:pt idx="42">
                    <c:v>Jul</c:v>
                  </c:pt>
                  <c:pt idx="43">
                    <c:v>Aug</c:v>
                  </c:pt>
                  <c:pt idx="44">
                    <c:v>Sep</c:v>
                  </c:pt>
                  <c:pt idx="45">
                    <c:v>Oct</c:v>
                  </c:pt>
                  <c:pt idx="46">
                    <c:v>Nov</c:v>
                  </c:pt>
                  <c:pt idx="47">
                    <c:v>Dec</c:v>
                  </c:pt>
                  <c:pt idx="48">
                    <c:v>Jan</c:v>
                  </c:pt>
                  <c:pt idx="49">
                    <c:v>Feb</c:v>
                  </c:pt>
                  <c:pt idx="50">
                    <c:v>Mar</c:v>
                  </c:pt>
                  <c:pt idx="51">
                    <c:v>Apr</c:v>
                  </c:pt>
                  <c:pt idx="52">
                    <c:v>May</c:v>
                  </c:pt>
                  <c:pt idx="53">
                    <c:v>Jun</c:v>
                  </c:pt>
                  <c:pt idx="54">
                    <c:v>Jul</c:v>
                  </c:pt>
                  <c:pt idx="55">
                    <c:v>Aug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</c:lvl>
              </c:multiLvlStrCache>
            </c:multiLvlStrRef>
          </c:cat>
          <c:val>
            <c:numRef>
              <c:f>'D1 Median Home Values'!$F$13:$F$404</c:f>
              <c:numCache>
                <c:formatCode>#,##0.000_);\(#,##0.000\)</c:formatCode>
                <c:ptCount val="56"/>
                <c:pt idx="0">
                  <c:v>582.34322171880217</c:v>
                </c:pt>
                <c:pt idx="1">
                  <c:v>590.19944756032532</c:v>
                </c:pt>
                <c:pt idx="2">
                  <c:v>609.99955926132202</c:v>
                </c:pt>
                <c:pt idx="3">
                  <c:v>608.62176488930459</c:v>
                </c:pt>
                <c:pt idx="4">
                  <c:v>624.7676240833564</c:v>
                </c:pt>
                <c:pt idx="5">
                  <c:v>634.51915035959189</c:v>
                </c:pt>
                <c:pt idx="6">
                  <c:v>629.29656259076955</c:v>
                </c:pt>
                <c:pt idx="7">
                  <c:v>616.48904265756767</c:v>
                </c:pt>
                <c:pt idx="8">
                  <c:v>609.43153120651448</c:v>
                </c:pt>
                <c:pt idx="9">
                  <c:v>603.25363241610046</c:v>
                </c:pt>
                <c:pt idx="10">
                  <c:v>599.06291929374606</c:v>
                </c:pt>
                <c:pt idx="11">
                  <c:v>585.26792608225662</c:v>
                </c:pt>
                <c:pt idx="12">
                  <c:v>584.81169643918088</c:v>
                </c:pt>
                <c:pt idx="13">
                  <c:v>589.75684911213386</c:v>
                </c:pt>
                <c:pt idx="14">
                  <c:v>601.06869388413247</c:v>
                </c:pt>
                <c:pt idx="15">
                  <c:v>621.50605299357665</c:v>
                </c:pt>
                <c:pt idx="16">
                  <c:v>619.4328796631745</c:v>
                </c:pt>
                <c:pt idx="17">
                  <c:v>630.92210635140066</c:v>
                </c:pt>
                <c:pt idx="18">
                  <c:v>635.369284876905</c:v>
                </c:pt>
                <c:pt idx="19">
                  <c:v>628.90752169381574</c:v>
                </c:pt>
                <c:pt idx="20">
                  <c:v>627.88546976570171</c:v>
                </c:pt>
                <c:pt idx="21">
                  <c:v>626.15534093779752</c:v>
                </c:pt>
                <c:pt idx="22">
                  <c:v>630.71593712663116</c:v>
                </c:pt>
                <c:pt idx="23">
                  <c:v>629.55591780471855</c:v>
                </c:pt>
                <c:pt idx="24">
                  <c:v>615.39407457805339</c:v>
                </c:pt>
                <c:pt idx="25">
                  <c:v>627.7475126154892</c:v>
                </c:pt>
                <c:pt idx="26">
                  <c:v>636.95165882284573</c:v>
                </c:pt>
                <c:pt idx="27">
                  <c:v>634.88797082321332</c:v>
                </c:pt>
                <c:pt idx="28">
                  <c:v>617.93478260869563</c:v>
                </c:pt>
                <c:pt idx="29">
                  <c:v>635.56397905270649</c:v>
                </c:pt>
                <c:pt idx="30">
                  <c:v>674.61041296805558</c:v>
                </c:pt>
                <c:pt idx="31">
                  <c:v>700.38639340473082</c:v>
                </c:pt>
                <c:pt idx="32">
                  <c:v>715.78692493946733</c:v>
                </c:pt>
                <c:pt idx="33">
                  <c:v>718.41864168510347</c:v>
                </c:pt>
                <c:pt idx="34">
                  <c:v>714.32911042838907</c:v>
                </c:pt>
                <c:pt idx="35">
                  <c:v>706.65842776528871</c:v>
                </c:pt>
                <c:pt idx="36">
                  <c:v>710.29977116704799</c:v>
                </c:pt>
                <c:pt idx="37">
                  <c:v>728.53728554829001</c:v>
                </c:pt>
                <c:pt idx="38">
                  <c:v>758.4919329278415</c:v>
                </c:pt>
                <c:pt idx="39">
                  <c:v>803.53507518923857</c:v>
                </c:pt>
                <c:pt idx="40">
                  <c:v>797.93483966805536</c:v>
                </c:pt>
                <c:pt idx="41">
                  <c:v>804.63453340960689</c:v>
                </c:pt>
                <c:pt idx="42">
                  <c:v>793.94167181024591</c:v>
                </c:pt>
                <c:pt idx="43">
                  <c:v>791.30190558493098</c:v>
                </c:pt>
                <c:pt idx="44">
                  <c:v>786.98607656793604</c:v>
                </c:pt>
                <c:pt idx="45">
                  <c:v>774.88159369463847</c:v>
                </c:pt>
                <c:pt idx="46">
                  <c:v>764.19410894572832</c:v>
                </c:pt>
                <c:pt idx="47">
                  <c:v>759.82379357860395</c:v>
                </c:pt>
                <c:pt idx="48">
                  <c:v>733.98289664565698</c:v>
                </c:pt>
                <c:pt idx="49">
                  <c:v>754.18041959026243</c:v>
                </c:pt>
                <c:pt idx="50">
                  <c:v>791.17508028973816</c:v>
                </c:pt>
                <c:pt idx="51">
                  <c:v>819.28061441888985</c:v>
                </c:pt>
                <c:pt idx="52">
                  <c:v>816.45052388892327</c:v>
                </c:pt>
                <c:pt idx="53">
                  <c:v>800.79098493878007</c:v>
                </c:pt>
                <c:pt idx="54">
                  <c:v>780.92193273298085</c:v>
                </c:pt>
                <c:pt idx="55">
                  <c:v>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3CD-4DE0-9430-138B36C9E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3499519"/>
        <c:axId val="1103496607"/>
      </c:lineChart>
      <c:catAx>
        <c:axId val="110349951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103496607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03496607"/>
        <c:scaling>
          <c:orientation val="minMax"/>
        </c:scaling>
        <c:delete val="0"/>
        <c:axPos val="l"/>
        <c:numFmt formatCode="#,##0_);\(#,##0\)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4995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62092382707539E-2"/>
          <c:y val="0.15135387992876265"/>
          <c:w val="0.87988019465515266"/>
          <c:h val="0.70361742382032866"/>
        </c:manualLayout>
      </c:layout>
      <c:lineChart>
        <c:grouping val="standard"/>
        <c:varyColors val="0"/>
        <c:ser>
          <c:idx val="2"/>
          <c:order val="0"/>
          <c:tx>
            <c:strRef>
              <c:f>'C1 GDP per capita v2'!$B$9</c:f>
              <c:strCache>
                <c:ptCount val="1"/>
                <c:pt idx="0">
                  <c:v>Ventura County</c:v>
                </c:pt>
              </c:strCache>
            </c:strRef>
          </c:tx>
          <c:spPr>
            <a:ln w="38100" cap="rnd">
              <a:solidFill>
                <a:srgbClr val="00792A"/>
              </a:solidFill>
              <a:round/>
            </a:ln>
            <a:effectLst/>
          </c:spPr>
          <c:marker>
            <c:symbol val="none"/>
          </c:marker>
          <c:cat>
            <c:numRef>
              <c:f>'C1 GDP per capita v2'!$A$10:$A$31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'C1 GDP per capita v2'!$B$10:$B$31</c:f>
              <c:numCache>
                <c:formatCode>#,##0.000</c:formatCode>
                <c:ptCount val="22"/>
                <c:pt idx="0">
                  <c:v>61.840334523121101</c:v>
                </c:pt>
                <c:pt idx="1">
                  <c:v>60.915202666623102</c:v>
                </c:pt>
                <c:pt idx="2">
                  <c:v>63.406607333218197</c:v>
                </c:pt>
                <c:pt idx="3">
                  <c:v>68.190885951525104</c:v>
                </c:pt>
                <c:pt idx="4">
                  <c:v>70.3536832344125</c:v>
                </c:pt>
                <c:pt idx="5">
                  <c:v>76.892467222443997</c:v>
                </c:pt>
                <c:pt idx="6">
                  <c:v>80.245687027574405</c:v>
                </c:pt>
                <c:pt idx="7">
                  <c:v>76.045358141286997</c:v>
                </c:pt>
                <c:pt idx="8">
                  <c:v>77.070674144357696</c:v>
                </c:pt>
                <c:pt idx="9">
                  <c:v>75.444305442595905</c:v>
                </c:pt>
                <c:pt idx="10">
                  <c:v>71.647799023113095</c:v>
                </c:pt>
                <c:pt idx="11">
                  <c:v>70.170820861822193</c:v>
                </c:pt>
                <c:pt idx="12">
                  <c:v>71.165257894599605</c:v>
                </c:pt>
                <c:pt idx="13">
                  <c:v>70.045859642406597</c:v>
                </c:pt>
                <c:pt idx="14">
                  <c:v>69.238657725715001</c:v>
                </c:pt>
                <c:pt idx="15">
                  <c:v>69.103559549577497</c:v>
                </c:pt>
                <c:pt idx="16">
                  <c:v>68.902988709918205</c:v>
                </c:pt>
                <c:pt idx="17">
                  <c:v>69.776814643626096</c:v>
                </c:pt>
                <c:pt idx="18">
                  <c:v>71.903957442749103</c:v>
                </c:pt>
                <c:pt idx="19">
                  <c:v>69.735480305757093</c:v>
                </c:pt>
                <c:pt idx="20">
                  <c:v>73.562964828659602</c:v>
                </c:pt>
                <c:pt idx="21">
                  <c:v>76.731252394305102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DA-4D7D-849E-7D4E706DF5DC}"/>
            </c:ext>
          </c:extLst>
        </c:ser>
        <c:ser>
          <c:idx val="3"/>
          <c:order val="1"/>
          <c:tx>
            <c:strRef>
              <c:f>'C1 GDP per capita v2'!$C$9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'C1 GDP per capita v2'!$A$10:$A$31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'C1 GDP per capita v2'!$C$10:$C$31</c:f>
              <c:numCache>
                <c:formatCode>General</c:formatCode>
                <c:ptCount val="22"/>
                <c:pt idx="19" formatCode="#,##0.000">
                  <c:v>69.735480305757093</c:v>
                </c:pt>
                <c:pt idx="20" formatCode="#,##0.000">
                  <c:v>73.562964828659602</c:v>
                </c:pt>
                <c:pt idx="21" formatCode="#,##0.000">
                  <c:v>76.731252394305102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DA-4D7D-849E-7D4E706DF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8992863"/>
        <c:axId val="146432224"/>
      </c:lineChart>
      <c:dateAx>
        <c:axId val="120899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432224"/>
        <c:crosses val="autoZero"/>
        <c:auto val="0"/>
        <c:lblOffset val="100"/>
        <c:baseTimeUnit val="days"/>
      </c:dateAx>
      <c:valAx>
        <c:axId val="146432224"/>
        <c:scaling>
          <c:orientation val="minMax"/>
          <c:min val="3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208992863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30594805786262E-2"/>
          <c:y val="0.23152775112353596"/>
          <c:w val="0.89117934054042003"/>
          <c:h val="0.562753314753337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D0-4AE8-8878-4BFFEC24018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AD0-4AE8-8878-4BFFEC24018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AD0-4AE8-8878-4BFFEC24018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AD0-4AE8-8878-4BFFEC24018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AD0-4AE8-8878-4BFFEC240188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D0-4AE8-8878-4BFFEC240188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D0-4AE8-8878-4BFFEC240188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D0-4AE8-8878-4BFFEC240188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AD0-4AE8-8878-4BFFEC240188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AD0-4AE8-8878-4BFFEC240188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AD0-4AE8-8878-4BFFEC24018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AD0-4AE8-8878-4BFFEC24018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AD0-4AE8-8878-4BFFEC24018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AD0-4AE8-8878-4BFFEC24018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AD0-4AE8-8878-4BFFEC240188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AD0-4AE8-8878-4BFFEC240188}"/>
              </c:ext>
            </c:extLst>
          </c:dPt>
          <c:dPt>
            <c:idx val="20"/>
            <c:invertIfNegative val="0"/>
            <c:bubble3D val="0"/>
            <c:spPr>
              <a:pattFill prst="wdUpDiag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AD0-4AE8-8878-4BFFEC240188}"/>
              </c:ext>
            </c:extLst>
          </c:dPt>
          <c:dPt>
            <c:idx val="21"/>
            <c:invertIfNegative val="0"/>
            <c:bubble3D val="0"/>
            <c:spPr>
              <a:pattFill prst="wdUpDiag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AD0-4AE8-8878-4BFFEC240188}"/>
              </c:ext>
            </c:extLst>
          </c:dPt>
          <c:cat>
            <c:numRef>
              <c:f>'C1 GDP per capita v2'!$A$10:$A$31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'C1 GDP per capita v2'!$D$10:$D$31</c:f>
              <c:numCache>
                <c:formatCode>0.0%</c:formatCode>
                <c:ptCount val="22"/>
                <c:pt idx="1">
                  <c:v>-1.4960007309664625E-2</c:v>
                </c:pt>
                <c:pt idx="2">
                  <c:v>4.0899554750397193E-2</c:v>
                </c:pt>
                <c:pt idx="3">
                  <c:v>7.5453944305272191E-2</c:v>
                </c:pt>
                <c:pt idx="4">
                  <c:v>3.171680867183424E-2</c:v>
                </c:pt>
                <c:pt idx="5">
                  <c:v>9.2941601454536782E-2</c:v>
                </c:pt>
                <c:pt idx="6">
                  <c:v>4.3609210710196189E-2</c:v>
                </c:pt>
                <c:pt idx="7">
                  <c:v>-5.234336002187967E-2</c:v>
                </c:pt>
                <c:pt idx="8">
                  <c:v>1.348295317599435E-2</c:v>
                </c:pt>
                <c:pt idx="9">
                  <c:v>-2.1102302786602189E-2</c:v>
                </c:pt>
                <c:pt idx="10">
                  <c:v>-5.0321974564024541E-2</c:v>
                </c:pt>
                <c:pt idx="11">
                  <c:v>-2.0614424747568805E-2</c:v>
                </c:pt>
                <c:pt idx="12">
                  <c:v>1.4171660250855922E-2</c:v>
                </c:pt>
                <c:pt idx="13">
                  <c:v>-1.5729560818158017E-2</c:v>
                </c:pt>
                <c:pt idx="14">
                  <c:v>-1.1523906206768908E-2</c:v>
                </c:pt>
                <c:pt idx="15">
                  <c:v>-1.9511957709043015E-3</c:v>
                </c:pt>
                <c:pt idx="16">
                  <c:v>-2.9024675569048197E-3</c:v>
                </c:pt>
                <c:pt idx="17">
                  <c:v>1.2681974324607381E-2</c:v>
                </c:pt>
                <c:pt idx="18">
                  <c:v>3.0484951340743249E-2</c:v>
                </c:pt>
                <c:pt idx="19">
                  <c:v>-3.015796646128388E-2</c:v>
                </c:pt>
                <c:pt idx="20">
                  <c:v>5.4885755516715484E-2</c:v>
                </c:pt>
                <c:pt idx="21">
                  <c:v>4.306905754852286E-2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FAD0-4AE8-8878-4BFFEC240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7"/>
        <c:axId val="2071105263"/>
        <c:axId val="1802477151"/>
      </c:barChart>
      <c:dateAx>
        <c:axId val="207110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02477151"/>
        <c:crosses val="autoZero"/>
        <c:auto val="0"/>
        <c:lblOffset val="100"/>
        <c:baseTimeUnit val="days"/>
      </c:dateAx>
      <c:valAx>
        <c:axId val="180247715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71105263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'B1 Size of Labor Force'!$B$2</c:f>
          <c:strCache>
            <c:ptCount val="1"/>
            <c:pt idx="0">
              <c:v>Labor Force in SCAG Region, 2001-2022</c:v>
            </c:pt>
          </c:strCache>
        </c:strRef>
      </c:tx>
      <c:layout>
        <c:manualLayout>
          <c:xMode val="edge"/>
          <c:yMode val="edge"/>
          <c:x val="1.0415857018640489E-2"/>
          <c:y val="1.7477087099816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rgbClr val="064824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810966223966262E-2"/>
          <c:y val="0.18816777713770202"/>
          <c:w val="0.9159628025601706"/>
          <c:h val="0.66999668799880341"/>
        </c:manualLayout>
      </c:layout>
      <c:lineChart>
        <c:grouping val="standard"/>
        <c:varyColors val="0"/>
        <c:ser>
          <c:idx val="0"/>
          <c:order val="0"/>
          <c:tx>
            <c:strRef>
              <c:f>'B1 Size of Labor Force'!$B$11</c:f>
              <c:strCache>
                <c:ptCount val="1"/>
                <c:pt idx="0">
                  <c:v>SCAG Region</c:v>
                </c:pt>
              </c:strCache>
            </c:strRef>
          </c:tx>
          <c:spPr>
            <a:ln w="50800" cap="rnd">
              <a:solidFill>
                <a:srgbClr val="00792A"/>
              </a:solidFill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-4.6127237080196741E-3"/>
                  <c:y val="2.8119050868309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A4E2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2E-4BF9-BB5E-151114B33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'B1 Size of Labor Force'!$A$12:$A$33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'B1 Size of Labor Force'!$B$12:$B$33</c:f>
              <c:numCache>
                <c:formatCode>#,##0.0</c:formatCode>
                <c:ptCount val="22"/>
                <c:pt idx="0">
                  <c:v>8.1631999999999998</c:v>
                </c:pt>
                <c:pt idx="1">
                  <c:v>8.2628000000000004</c:v>
                </c:pt>
                <c:pt idx="2">
                  <c:v>8.3247999999999998</c:v>
                </c:pt>
                <c:pt idx="3">
                  <c:v>8.4338999999999995</c:v>
                </c:pt>
                <c:pt idx="4">
                  <c:v>8.5543999999999993</c:v>
                </c:pt>
                <c:pt idx="5">
                  <c:v>8.6221999999999994</c:v>
                </c:pt>
                <c:pt idx="6">
                  <c:v>8.7294</c:v>
                </c:pt>
                <c:pt idx="7">
                  <c:v>8.8163</c:v>
                </c:pt>
                <c:pt idx="8">
                  <c:v>8.8256999999999994</c:v>
                </c:pt>
                <c:pt idx="9">
                  <c:v>8.8568999999999996</c:v>
                </c:pt>
                <c:pt idx="10">
                  <c:v>8.8605999999999998</c:v>
                </c:pt>
                <c:pt idx="11">
                  <c:v>8.8521000000000001</c:v>
                </c:pt>
                <c:pt idx="12">
                  <c:v>8.9123999999999999</c:v>
                </c:pt>
                <c:pt idx="13">
                  <c:v>8.9680999999999997</c:v>
                </c:pt>
                <c:pt idx="14">
                  <c:v>9.0149000000000008</c:v>
                </c:pt>
                <c:pt idx="15">
                  <c:v>9.0985999999999994</c:v>
                </c:pt>
                <c:pt idx="16">
                  <c:v>9.2241999999999997</c:v>
                </c:pt>
                <c:pt idx="17">
                  <c:v>9.2764000000000006</c:v>
                </c:pt>
                <c:pt idx="18">
                  <c:v>9.3394999999999992</c:v>
                </c:pt>
                <c:pt idx="19">
                  <c:v>9.1</c:v>
                </c:pt>
                <c:pt idx="20">
                  <c:v>9.1402000000000001</c:v>
                </c:pt>
                <c:pt idx="21">
                  <c:v>9.2405500000000007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85-4CF2-ACDF-F0E1F3B216E0}"/>
            </c:ext>
          </c:extLst>
        </c:ser>
        <c:ser>
          <c:idx val="1"/>
          <c:order val="1"/>
          <c:tx>
            <c:strRef>
              <c:f>'B1 Size of Labor Force'!$D$11</c:f>
              <c:strCache>
                <c:ptCount val="1"/>
                <c:pt idx="0">
                  <c:v>SCAG Region 2019 Labor Force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6.6923615977575332E-2"/>
                  <c:y val="-4.006677796327212E-2"/>
                </c:manualLayout>
              </c:layout>
              <c:tx>
                <c:rich>
                  <a:bodyPr/>
                  <a:lstStyle/>
                  <a:p>
                    <a:fld id="{4A6E039D-969B-45D5-A46A-1A0B9164843F}" type="SERIESNAME">
                      <a:rPr lang="en-US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20602662929222"/>
                      <c:h val="9.01502504173622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385-4CF2-ACDF-F0E1F3B21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'B1 Size of Labor Force'!$A$12:$A$33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'B1 Size of Labor Force'!$D$12:$D$33</c:f>
              <c:numCache>
                <c:formatCode>#,##0.0</c:formatCode>
                <c:ptCount val="22"/>
                <c:pt idx="0">
                  <c:v>9.3394999999999992</c:v>
                </c:pt>
                <c:pt idx="1">
                  <c:v>9.3394999999999992</c:v>
                </c:pt>
                <c:pt idx="2">
                  <c:v>9.3394999999999992</c:v>
                </c:pt>
                <c:pt idx="3">
                  <c:v>9.3394999999999992</c:v>
                </c:pt>
                <c:pt idx="4">
                  <c:v>9.3394999999999992</c:v>
                </c:pt>
                <c:pt idx="5">
                  <c:v>9.3394999999999992</c:v>
                </c:pt>
                <c:pt idx="6">
                  <c:v>9.3394999999999992</c:v>
                </c:pt>
                <c:pt idx="7">
                  <c:v>9.3394999999999992</c:v>
                </c:pt>
                <c:pt idx="8">
                  <c:v>9.3394999999999992</c:v>
                </c:pt>
                <c:pt idx="9">
                  <c:v>9.3394999999999992</c:v>
                </c:pt>
                <c:pt idx="10">
                  <c:v>9.3394999999999992</c:v>
                </c:pt>
                <c:pt idx="11">
                  <c:v>9.3394999999999992</c:v>
                </c:pt>
                <c:pt idx="12">
                  <c:v>9.3394999999999992</c:v>
                </c:pt>
                <c:pt idx="13">
                  <c:v>9.3394999999999992</c:v>
                </c:pt>
                <c:pt idx="14">
                  <c:v>9.3394999999999992</c:v>
                </c:pt>
                <c:pt idx="15">
                  <c:v>9.3394999999999992</c:v>
                </c:pt>
                <c:pt idx="16">
                  <c:v>9.3394999999999992</c:v>
                </c:pt>
                <c:pt idx="17">
                  <c:v>9.3394999999999992</c:v>
                </c:pt>
                <c:pt idx="18">
                  <c:v>9.3394999999999992</c:v>
                </c:pt>
                <c:pt idx="19">
                  <c:v>9.3394999999999992</c:v>
                </c:pt>
                <c:pt idx="20">
                  <c:v>9.3394999999999992</c:v>
                </c:pt>
                <c:pt idx="21">
                  <c:v>9.3394999999999992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85-4CF2-ACDF-F0E1F3B21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6652511"/>
        <c:axId val="1356645855"/>
      </c:lineChart>
      <c:dateAx>
        <c:axId val="135665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356645855"/>
        <c:crosses val="autoZero"/>
        <c:auto val="0"/>
        <c:lblOffset val="100"/>
        <c:baseTimeUnit val="days"/>
        <c:majorUnit val="3"/>
        <c:majorTimeUnit val="days"/>
      </c:dateAx>
      <c:valAx>
        <c:axId val="1356645855"/>
        <c:scaling>
          <c:orientation val="minMax"/>
          <c:max val="10"/>
          <c:min val="7"/>
        </c:scaling>
        <c:delete val="0"/>
        <c:axPos val="l"/>
        <c:numFmt formatCode="#,##0.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356652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'E3 - RealWages'!$W$43</c:f>
          <c:strCache>
            <c:ptCount val="1"/>
            <c:pt idx="0">
              <c:v>Growth in Average Annual Wages and Inflation in the SCAG Region, 2018-2022</c:v>
            </c:pt>
          </c:strCache>
        </c:strRef>
      </c:tx>
      <c:layout>
        <c:manualLayout>
          <c:xMode val="edge"/>
          <c:yMode val="edge"/>
          <c:x val="9.8718642844251962E-3"/>
          <c:y val="2.0316027088036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1" i="0" u="none" strike="noStrike" kern="1200" spc="0" baseline="0">
              <a:solidFill>
                <a:srgbClr val="064824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477143482064735E-2"/>
          <c:y val="0.15975461500412816"/>
          <c:w val="0.90864829396325464"/>
          <c:h val="0.7946414626248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'E3 - RealWages'!$Y$35</c:f>
              <c:strCache>
                <c:ptCount val="1"/>
                <c:pt idx="0">
                  <c:v>Nominal
Wage</c:v>
                </c:pt>
              </c:strCache>
            </c:strRef>
          </c:tx>
          <c:spPr>
            <a:solidFill>
              <a:srgbClr val="32955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72222222222222E-3"/>
                  <c:y val="5.6765602410081084E-5"/>
                </c:manualLayout>
              </c:layout>
              <c:tx>
                <c:rich>
                  <a:bodyPr/>
                  <a:lstStyle/>
                  <a:p>
                    <a:fld id="{AEEAFC20-8B7D-4A23-9BB8-6E62F42B027D}" type="SERIESNAME">
                      <a:rPr lang="en-US" sz="1200">
                        <a:solidFill>
                          <a:srgbClr val="32955D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D15-45BC-9FC7-DCF83ED69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2955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'E3 - RealWages'!$V$36:$V$41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'E3 - RealWages'!$Y$36:$Y$41</c:f>
              <c:numCache>
                <c:formatCode>0.0%</c:formatCode>
                <c:ptCount val="5"/>
                <c:pt idx="0">
                  <c:v>2.5716291535577085E-2</c:v>
                </c:pt>
                <c:pt idx="1">
                  <c:v>3.5622038346912799E-2</c:v>
                </c:pt>
                <c:pt idx="2">
                  <c:v>8.7811141977500284E-2</c:v>
                </c:pt>
                <c:pt idx="3">
                  <c:v>5.5142972936183199E-2</c:v>
                </c:pt>
                <c:pt idx="4">
                  <c:v>3.8557044638365623E-2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5-45BC-9FC7-DCF83ED694BB}"/>
            </c:ext>
          </c:extLst>
        </c:ser>
        <c:ser>
          <c:idx val="2"/>
          <c:order val="1"/>
          <c:tx>
            <c:strRef>
              <c:f>'E3 - RealWages'!$AB$35</c:f>
              <c:strCache>
                <c:ptCount val="1"/>
                <c:pt idx="0">
                  <c:v>Inflation</c:v>
                </c:pt>
              </c:strCache>
            </c:strRef>
          </c:tx>
          <c:spPr>
            <a:solidFill>
              <a:srgbClr val="0793A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574074074074073E-3"/>
                  <c:y val="-7.7774788385521227E-3"/>
                </c:manualLayout>
              </c:layout>
              <c:tx>
                <c:rich>
                  <a:bodyPr/>
                  <a:lstStyle/>
                  <a:p>
                    <a:fld id="{0E8300D6-2B4A-432A-A54D-495C61045C2E}" type="SERIESNAME">
                      <a:rPr lang="en-US" sz="1200">
                        <a:solidFill>
                          <a:srgbClr val="0793AB"/>
                        </a:solidFill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D15-45BC-9FC7-DCF83ED69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793A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'E3 - RealWages'!$V$36:$V$41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'E3 - RealWages'!$AB$36:$AB$41</c:f>
              <c:numCache>
                <c:formatCode>0.0%</c:formatCode>
                <c:ptCount val="5"/>
                <c:pt idx="0">
                  <c:v>3.8251366120218622E-2</c:v>
                </c:pt>
                <c:pt idx="1">
                  <c:v>3.0451127819548951E-2</c:v>
                </c:pt>
                <c:pt idx="2">
                  <c:v>1.6417365924844995E-2</c:v>
                </c:pt>
                <c:pt idx="3">
                  <c:v>3.8047379755922428E-2</c:v>
                </c:pt>
                <c:pt idx="4">
                  <c:v>7.91839557399725E-2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15-45BC-9FC7-DCF83ED694BB}"/>
            </c:ext>
          </c:extLst>
        </c:ser>
        <c:ser>
          <c:idx val="1"/>
          <c:order val="2"/>
          <c:tx>
            <c:strRef>
              <c:f>'E3 - RealWages'!$Z$35</c:f>
              <c:strCache>
                <c:ptCount val="1"/>
                <c:pt idx="0">
                  <c:v>Real
Wage</c:v>
                </c:pt>
              </c:strCache>
            </c:strRef>
          </c:tx>
          <c:spPr>
            <a:solidFill>
              <a:srgbClr val="EABA6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870370370368253E-4"/>
                  <c:y val="8.617925118680607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rgbClr val="EABA6B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F912E5-617E-4AF0-AF19-53540557199B}" type="SERIESNAME">
                      <a:rPr lang="en-US" sz="1200" dirty="0">
                        <a:solidFill>
                          <a:srgbClr val="EABA6B"/>
                        </a:solidFill>
                      </a:rPr>
                      <a:pPr>
                        <a:defRPr sz="1100">
                          <a:solidFill>
                            <a:srgbClr val="EABA6B"/>
                          </a:solidFill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EABA6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498888159813363E-2"/>
                      <c:h val="0.108639113668191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D15-45BC-9FC7-DCF83ED694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EABA6B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'E3 - RealWages'!$V$36:$V$41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'E3 - RealWages'!$Z$36:$Z$41</c:f>
              <c:numCache>
                <c:formatCode>0.0%</c:formatCode>
                <c:ptCount val="5"/>
                <c:pt idx="0">
                  <c:v>-1.2073256047312686E-2</c:v>
                </c:pt>
                <c:pt idx="1">
                  <c:v>5.0181036128373879E-3</c:v>
                </c:pt>
                <c:pt idx="2">
                  <c:v>7.0240610251373958E-2</c:v>
                </c:pt>
                <c:pt idx="3">
                  <c:v>1.6468991217222229E-2</c:v>
                </c:pt>
                <c:pt idx="4">
                  <c:v>-3.7645955432825118E-2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15-45BC-9FC7-DCF83ED69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15871"/>
        <c:axId val="61716287"/>
      </c:barChart>
      <c:catAx>
        <c:axId val="6171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1716287"/>
        <c:crosses val="autoZero"/>
        <c:auto val="1"/>
        <c:lblAlgn val="ctr"/>
        <c:lblOffset val="100"/>
        <c:noMultiLvlLbl val="0"/>
      </c:catAx>
      <c:valAx>
        <c:axId val="61716287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1715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rgbClr val="064824"/>
                </a:solidFill>
                <a:latin typeface="+mj-lt"/>
                <a:ea typeface="+mn-ea"/>
                <a:cs typeface="Segoe UI" panose="020B0502040204020203" pitchFamily="34" charset="0"/>
              </a:defRPr>
            </a:pPr>
            <a:r>
              <a:rPr lang="en-US" sz="1600" dirty="0">
                <a:solidFill>
                  <a:srgbClr val="064824"/>
                </a:solidFill>
                <a:latin typeface="+mj-lt"/>
              </a:rPr>
              <a:t>Per Capita Gross Domestic Product (GDP) in SCAG Region, 2001-2022</a:t>
            </a:r>
          </a:p>
        </c:rich>
      </c:tx>
      <c:layout>
        <c:manualLayout>
          <c:xMode val="edge"/>
          <c:yMode val="edge"/>
          <c:x val="1.2949248467513541E-4"/>
          <c:y val="1.15194864950678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rgbClr val="064824"/>
              </a:solidFill>
              <a:latin typeface="+mj-lt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6257653590736823E-2"/>
          <c:y val="0.20506596401913671"/>
          <c:w val="0.94538201053767768"/>
          <c:h val="0.66488246753596214"/>
        </c:manualLayout>
      </c:layout>
      <c:lineChart>
        <c:grouping val="standard"/>
        <c:varyColors val="0"/>
        <c:ser>
          <c:idx val="2"/>
          <c:order val="0"/>
          <c:tx>
            <c:strRef>
              <c:f>'C1 GDP per capita v3'!$B$9</c:f>
              <c:strCache>
                <c:ptCount val="1"/>
                <c:pt idx="0">
                  <c:v>SCAG Region</c:v>
                </c:pt>
              </c:strCache>
            </c:strRef>
          </c:tx>
          <c:spPr>
            <a:ln w="50800" cap="rnd">
              <a:solidFill>
                <a:srgbClr val="4E738A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75-41F2-B56B-C9D3F0E50C26}"/>
                </c:ext>
              </c:extLst>
            </c:dLbl>
            <c:dLbl>
              <c:idx val="21"/>
              <c:layout>
                <c:manualLayout>
                  <c:x val="-0.14398917159567221"/>
                  <c:y val="-1.3973824801499349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B-4319-92DC-F02CAA256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E738A"/>
                    </a:solidFill>
                    <a:latin typeface="+mj-lt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'C1 GDP per capita v3'!$A$10:$A$31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'C1 GDP per capita v3'!$B$10:$B$31</c:f>
              <c:numCache>
                <c:formatCode>#,##0.000</c:formatCode>
                <c:ptCount val="22"/>
                <c:pt idx="0">
                  <c:v>56.705902044406599</c:v>
                </c:pt>
                <c:pt idx="1">
                  <c:v>56.655580584487701</c:v>
                </c:pt>
                <c:pt idx="2">
                  <c:v>57.9103437685214</c:v>
                </c:pt>
                <c:pt idx="3">
                  <c:v>58.904783675766197</c:v>
                </c:pt>
                <c:pt idx="4">
                  <c:v>60.2606163081552</c:v>
                </c:pt>
                <c:pt idx="5">
                  <c:v>62.463455746630899</c:v>
                </c:pt>
                <c:pt idx="6">
                  <c:v>63.1159840827968</c:v>
                </c:pt>
                <c:pt idx="7">
                  <c:v>63.209424958722501</c:v>
                </c:pt>
                <c:pt idx="8">
                  <c:v>60.661701149026101</c:v>
                </c:pt>
                <c:pt idx="9">
                  <c:v>61.451007961613797</c:v>
                </c:pt>
                <c:pt idx="10">
                  <c:v>61.753571005923298</c:v>
                </c:pt>
                <c:pt idx="11">
                  <c:v>62.008345911058399</c:v>
                </c:pt>
                <c:pt idx="12">
                  <c:v>62.578956634694002</c:v>
                </c:pt>
                <c:pt idx="13">
                  <c:v>63.576538915579199</c:v>
                </c:pt>
                <c:pt idx="14">
                  <c:v>65.051448825299602</c:v>
                </c:pt>
                <c:pt idx="15">
                  <c:v>65.814897210870797</c:v>
                </c:pt>
                <c:pt idx="16">
                  <c:v>67.403834646047997</c:v>
                </c:pt>
                <c:pt idx="17">
                  <c:v>69.064188502344706</c:v>
                </c:pt>
                <c:pt idx="18">
                  <c:v>71.2606186194012</c:v>
                </c:pt>
                <c:pt idx="19">
                  <c:v>67.770913332267199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B-4319-92DC-F02CAA256F67}"/>
            </c:ext>
          </c:extLst>
        </c:ser>
        <c:ser>
          <c:idx val="3"/>
          <c:order val="1"/>
          <c:tx>
            <c:strRef>
              <c:f>'C1 GDP per capita v3'!$C$9</c:f>
              <c:strCache>
                <c:ptCount val="1"/>
                <c:pt idx="0">
                  <c:v>Forecast</c:v>
                </c:pt>
              </c:strCache>
            </c:strRef>
          </c:tx>
          <c:spPr>
            <a:ln w="38100" cap="rnd">
              <a:solidFill>
                <a:srgbClr val="4E738A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'C1 GDP per capita v3'!$A$10:$A$31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'C1 GDP per capita v3'!$C$10:$C$31</c:f>
              <c:numCache>
                <c:formatCode>General</c:formatCode>
                <c:ptCount val="22"/>
                <c:pt idx="19" formatCode="#,##0.000">
                  <c:v>67.770913332267199</c:v>
                </c:pt>
                <c:pt idx="20" formatCode="#,##0.000">
                  <c:v>72.193376060518801</c:v>
                </c:pt>
                <c:pt idx="21" formatCode="#,##0.000">
                  <c:v>74.131614886418902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4B-4319-92DC-F02CAA256F67}"/>
            </c:ext>
          </c:extLst>
        </c:ser>
        <c:ser>
          <c:idx val="0"/>
          <c:order val="2"/>
          <c:tx>
            <c:v>Rest of US</c:v>
          </c:tx>
          <c:spPr>
            <a:ln w="1905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9"/>
              <c:layout>
                <c:manualLayout>
                  <c:x val="2.6807483396080058E-2"/>
                  <c:y val="3.076616744070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4B-4319-92DC-F02CAA256F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'C1 GDP per capita v3'!$E$10:$E$31</c:f>
              <c:numCache>
                <c:formatCode>#,##0.000</c:formatCode>
                <c:ptCount val="22"/>
                <c:pt idx="0">
                  <c:v>57.2498558675399</c:v>
                </c:pt>
                <c:pt idx="1">
                  <c:v>57.762955465256503</c:v>
                </c:pt>
                <c:pt idx="2">
                  <c:v>58.735816484331401</c:v>
                </c:pt>
                <c:pt idx="3">
                  <c:v>60.140498949367</c:v>
                </c:pt>
                <c:pt idx="4">
                  <c:v>61.621274772084398</c:v>
                </c:pt>
                <c:pt idx="5">
                  <c:v>62.6728825081438</c:v>
                </c:pt>
                <c:pt idx="6">
                  <c:v>63.049374346948703</c:v>
                </c:pt>
                <c:pt idx="7">
                  <c:v>62.397350891483299</c:v>
                </c:pt>
                <c:pt idx="8">
                  <c:v>60.461782464542502</c:v>
                </c:pt>
                <c:pt idx="9">
                  <c:v>61.548022510486497</c:v>
                </c:pt>
                <c:pt idx="10">
                  <c:v>62.033327543504598</c:v>
                </c:pt>
                <c:pt idx="11">
                  <c:v>62.9987144570986</c:v>
                </c:pt>
                <c:pt idx="12">
                  <c:v>63.303955801844403</c:v>
                </c:pt>
                <c:pt idx="13">
                  <c:v>64.407090991727898</c:v>
                </c:pt>
                <c:pt idx="14">
                  <c:v>65.399130468924298</c:v>
                </c:pt>
                <c:pt idx="15">
                  <c:v>65.961897211096996</c:v>
                </c:pt>
                <c:pt idx="16">
                  <c:v>66.718392574179603</c:v>
                </c:pt>
                <c:pt idx="17">
                  <c:v>68.2901000538875</c:v>
                </c:pt>
                <c:pt idx="18">
                  <c:v>69.418047294309005</c:v>
                </c:pt>
                <c:pt idx="19">
                  <c:v>66.789439163747403</c:v>
                </c:pt>
                <c:pt idx="20">
                  <c:v>70.249779388838107</c:v>
                </c:pt>
                <c:pt idx="21">
                  <c:v>72.979904769003895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4B-4319-92DC-F02CAA256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8992863"/>
        <c:axId val="146432224"/>
      </c:lineChart>
      <c:dateAx>
        <c:axId val="1208992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46432224"/>
        <c:crosses val="autoZero"/>
        <c:auto val="0"/>
        <c:lblOffset val="100"/>
        <c:baseTimeUnit val="days"/>
      </c:dateAx>
      <c:valAx>
        <c:axId val="146432224"/>
        <c:scaling>
          <c:orientation val="minMax"/>
          <c:min val="3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208992863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0678845941847E-2"/>
          <c:y val="0.24274794801023011"/>
          <c:w val="0.94370613476087006"/>
          <c:h val="0.588852031249811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92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CB-49DE-93EB-A59DBA1651B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BCB-49DE-93EB-A59DBA1651B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CB-49DE-93EB-A59DBA1651B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CB-49DE-93EB-A59DBA1651B8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BCB-49DE-93EB-A59DBA1651B8}"/>
              </c:ext>
            </c:extLst>
          </c:dPt>
          <c:dPt>
            <c:idx val="6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BCB-49DE-93EB-A59DBA1651B8}"/>
              </c:ext>
            </c:extLst>
          </c:dPt>
          <c:dPt>
            <c:idx val="7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BCB-49DE-93EB-A59DBA1651B8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BCB-49DE-93EB-A59DBA1651B8}"/>
              </c:ext>
            </c:extLst>
          </c:dPt>
          <c:dPt>
            <c:idx val="9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BCB-49DE-93EB-A59DBA1651B8}"/>
              </c:ext>
            </c:extLst>
          </c:dPt>
          <c:dPt>
            <c:idx val="10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BCB-49DE-93EB-A59DBA1651B8}"/>
              </c:ext>
            </c:extLst>
          </c:dPt>
          <c:dPt>
            <c:idx val="11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BCB-49DE-93EB-A59DBA1651B8}"/>
              </c:ext>
            </c:extLst>
          </c:dPt>
          <c:dPt>
            <c:idx val="13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BCB-49DE-93EB-A59DBA1651B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BCB-49DE-93EB-A59DBA1651B8}"/>
              </c:ext>
            </c:extLst>
          </c:dPt>
          <c:dPt>
            <c:idx val="15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BCB-49DE-93EB-A59DBA1651B8}"/>
              </c:ext>
            </c:extLst>
          </c:dPt>
          <c:dPt>
            <c:idx val="16"/>
            <c:invertIfNegative val="0"/>
            <c:bubble3D val="0"/>
            <c:spPr>
              <a:solidFill>
                <a:srgbClr val="0079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BCB-49DE-93EB-A59DBA1651B8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BCB-49DE-93EB-A59DBA1651B8}"/>
              </c:ext>
            </c:extLst>
          </c:dPt>
          <c:dPt>
            <c:idx val="20"/>
            <c:invertIfNegative val="0"/>
            <c:bubble3D val="0"/>
            <c:spPr>
              <a:pattFill prst="wdUpDiag">
                <a:fgClr>
                  <a:srgbClr val="00792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BCB-49DE-93EB-A59DBA1651B8}"/>
              </c:ext>
            </c:extLst>
          </c:dPt>
          <c:dPt>
            <c:idx val="21"/>
            <c:invertIfNegative val="0"/>
            <c:bubble3D val="0"/>
            <c:spPr>
              <a:pattFill prst="wdUpDiag">
                <a:fgClr>
                  <a:srgbClr val="00792A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BCB-49DE-93EB-A59DBA1651B8}"/>
              </c:ext>
            </c:extLst>
          </c:dPt>
          <c:cat>
            <c:numRef>
              <c:f>'C1 GDP per capita v3'!$A$10:$A$31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'C1 GDP per capita v3'!$D$10:$D$31</c:f>
              <c:numCache>
                <c:formatCode>0.0%</c:formatCode>
                <c:ptCount val="22"/>
                <c:pt idx="1">
                  <c:v>-8.8741132941494438E-4</c:v>
                </c:pt>
                <c:pt idx="2">
                  <c:v>2.2147212526796523E-2</c:v>
                </c:pt>
                <c:pt idx="3">
                  <c:v>1.7172060162857328E-2</c:v>
                </c:pt>
                <c:pt idx="4">
                  <c:v>2.301736035314228E-2</c:v>
                </c:pt>
                <c:pt idx="5">
                  <c:v>3.6555209246633247E-2</c:v>
                </c:pt>
                <c:pt idx="6">
                  <c:v>1.0446561567338364E-2</c:v>
                </c:pt>
                <c:pt idx="7">
                  <c:v>1.4804629490228205E-3</c:v>
                </c:pt>
                <c:pt idx="8">
                  <c:v>-4.0306074788057811E-2</c:v>
                </c:pt>
                <c:pt idx="9">
                  <c:v>1.301161684616492E-2</c:v>
                </c:pt>
                <c:pt idx="10">
                  <c:v>4.9236465657080952E-3</c:v>
                </c:pt>
                <c:pt idx="11">
                  <c:v>4.1256708071288895E-3</c:v>
                </c:pt>
                <c:pt idx="12">
                  <c:v>9.2021600520364455E-3</c:v>
                </c:pt>
                <c:pt idx="13">
                  <c:v>1.5941177905994808E-2</c:v>
                </c:pt>
                <c:pt idx="14">
                  <c:v>2.3198965135218685E-2</c:v>
                </c:pt>
                <c:pt idx="15">
                  <c:v>1.173607043897662E-2</c:v>
                </c:pt>
                <c:pt idx="16">
                  <c:v>2.4142519437297727E-2</c:v>
                </c:pt>
                <c:pt idx="17">
                  <c:v>2.4632928749759975E-2</c:v>
                </c:pt>
                <c:pt idx="18">
                  <c:v>3.1802735465166876E-2</c:v>
                </c:pt>
                <c:pt idx="19">
                  <c:v>-4.8971021508700474E-2</c:v>
                </c:pt>
                <c:pt idx="20">
                  <c:v>6.525605913807242E-2</c:v>
                </c:pt>
                <c:pt idx="21">
                  <c:v>2.6847876241101298E-2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6BCB-49DE-93EB-A59DBA165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-27"/>
        <c:axId val="2071105263"/>
        <c:axId val="1802477151"/>
      </c:barChart>
      <c:dateAx>
        <c:axId val="207110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802477151"/>
        <c:crosses val="autoZero"/>
        <c:auto val="0"/>
        <c:lblOffset val="100"/>
        <c:baseTimeUnit val="days"/>
      </c:dateAx>
      <c:valAx>
        <c:axId val="180247715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071105263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'B3 Unemployment Rate'!$B$2</c:f>
          <c:strCache>
            <c:ptCount val="1"/>
            <c:pt idx="0">
              <c:v>Unemployment Rate (%) in Imperial County, 2001-2022</c:v>
            </c:pt>
          </c:strCache>
        </c:strRef>
      </c:tx>
      <c:layout>
        <c:manualLayout>
          <c:xMode val="edge"/>
          <c:yMode val="edge"/>
          <c:x val="1.072444143534193E-2"/>
          <c:y val="1.61943319838056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0A4E25"/>
              </a:solidFill>
              <a:latin typeface="+mj-lt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012853091467952E-2"/>
          <c:y val="0.12655334973929763"/>
          <c:w val="0.88773396772630209"/>
          <c:h val="0.75837483672302441"/>
        </c:manualLayout>
      </c:layout>
      <c:lineChart>
        <c:grouping val="standard"/>
        <c:varyColors val="0"/>
        <c:ser>
          <c:idx val="3"/>
          <c:order val="0"/>
          <c:tx>
            <c:strRef>
              <c:f>'B3 Unemployment Rate'!$B$11</c:f>
              <c:strCache>
                <c:ptCount val="1"/>
                <c:pt idx="0">
                  <c:v>Imperial County</c:v>
                </c:pt>
              </c:strCache>
            </c:strRef>
          </c:tx>
          <c:spPr>
            <a:ln w="50800">
              <a:solidFill>
                <a:srgbClr val="00792A"/>
              </a:solidFill>
            </a:ln>
          </c:spPr>
          <c:marker>
            <c:symbol val="none"/>
          </c:marker>
          <c:dPt>
            <c:idx val="21"/>
            <c:bubble3D val="0"/>
            <c:spPr>
              <a:ln w="50800">
                <a:solidFill>
                  <a:srgbClr val="00792A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C25A-4D1F-B77D-92F7254C2BCC}"/>
              </c:ext>
            </c:extLst>
          </c:dPt>
          <c:dLbls>
            <c:dLbl>
              <c:idx val="21"/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5A-4D1F-B77D-92F7254C2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00792A"/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'B3 Unemployment Rate'!$A$12:$A$33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'B3 Unemployment Rate'!$B$12:$B$33</c:f>
              <c:numCache>
                <c:formatCode>0.00%</c:formatCode>
                <c:ptCount val="22"/>
                <c:pt idx="0">
                  <c:v>0.16009999999999999</c:v>
                </c:pt>
                <c:pt idx="1">
                  <c:v>0.15079999999999999</c:v>
                </c:pt>
                <c:pt idx="2">
                  <c:v>0.15740000000000001</c:v>
                </c:pt>
                <c:pt idx="3">
                  <c:v>0.1704</c:v>
                </c:pt>
                <c:pt idx="4">
                  <c:v>0.15920000000000001</c:v>
                </c:pt>
                <c:pt idx="5">
                  <c:v>0.15390000000000001</c:v>
                </c:pt>
                <c:pt idx="6">
                  <c:v>0.17879999999999999</c:v>
                </c:pt>
                <c:pt idx="7">
                  <c:v>0.2261</c:v>
                </c:pt>
                <c:pt idx="8">
                  <c:v>0.28310000000000002</c:v>
                </c:pt>
                <c:pt idx="9">
                  <c:v>0.29399999999999998</c:v>
                </c:pt>
                <c:pt idx="10">
                  <c:v>0.29270000000000002</c:v>
                </c:pt>
                <c:pt idx="11">
                  <c:v>0.27710000000000001</c:v>
                </c:pt>
                <c:pt idx="12">
                  <c:v>0.25290000000000001</c:v>
                </c:pt>
                <c:pt idx="13">
                  <c:v>0.24249999999999999</c:v>
                </c:pt>
                <c:pt idx="14">
                  <c:v>0.246</c:v>
                </c:pt>
                <c:pt idx="15">
                  <c:v>0.2419</c:v>
                </c:pt>
                <c:pt idx="16">
                  <c:v>0.19650000000000001</c:v>
                </c:pt>
                <c:pt idx="17">
                  <c:v>0.18859999999999999</c:v>
                </c:pt>
                <c:pt idx="18">
                  <c:v>0.2087</c:v>
                </c:pt>
                <c:pt idx="19">
                  <c:v>0.22800000000000001</c:v>
                </c:pt>
                <c:pt idx="20">
                  <c:v>0.1734</c:v>
                </c:pt>
                <c:pt idx="21">
                  <c:v>0.1423441469669342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5A-4D1F-B77D-92F7254C2BCC}"/>
            </c:ext>
          </c:extLst>
        </c:ser>
        <c:ser>
          <c:idx val="1"/>
          <c:order val="1"/>
          <c:tx>
            <c:strRef>
              <c:f>'B3 Unemployment Rate'!$D$11</c:f>
              <c:strCache>
                <c:ptCount val="1"/>
                <c:pt idx="0">
                  <c:v>Pre-pandemic 5-year
average (2015-2019)</c:v>
                </c:pt>
              </c:strCache>
            </c:strRef>
          </c:tx>
          <c:spPr>
            <a:ln w="25400">
              <a:solidFill>
                <a:schemeClr val="tx1">
                  <a:lumMod val="50000"/>
                  <a:lumOff val="50000"/>
                  <a:alpha val="50000"/>
                </a:schemeClr>
              </a:solidFill>
              <a:prstDash val="dash"/>
            </a:ln>
          </c:spPr>
          <c:marker>
            <c:symbol val="none"/>
          </c:marker>
          <c:dLbls>
            <c:dLbl>
              <c:idx val="9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5A-4D1F-B77D-92F7254C2B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'B3 Unemployment Rate'!$A$12:$A$33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'B3 Unemployment Rate'!$D$12:$D$33</c:f>
              <c:numCache>
                <c:formatCode>0.0%</c:formatCode>
                <c:ptCount val="22"/>
                <c:pt idx="0">
                  <c:v>0.21634000000000003</c:v>
                </c:pt>
                <c:pt idx="1">
                  <c:v>0.21634000000000003</c:v>
                </c:pt>
                <c:pt idx="2">
                  <c:v>0.21634000000000003</c:v>
                </c:pt>
                <c:pt idx="3">
                  <c:v>0.21634000000000003</c:v>
                </c:pt>
                <c:pt idx="4">
                  <c:v>0.21634000000000003</c:v>
                </c:pt>
                <c:pt idx="5">
                  <c:v>0.21634000000000003</c:v>
                </c:pt>
                <c:pt idx="6">
                  <c:v>0.21634000000000003</c:v>
                </c:pt>
                <c:pt idx="7">
                  <c:v>0.21634000000000003</c:v>
                </c:pt>
                <c:pt idx="8">
                  <c:v>0.21634000000000003</c:v>
                </c:pt>
                <c:pt idx="9">
                  <c:v>0.21634000000000003</c:v>
                </c:pt>
                <c:pt idx="10">
                  <c:v>0.21634000000000003</c:v>
                </c:pt>
                <c:pt idx="11">
                  <c:v>0.21634000000000003</c:v>
                </c:pt>
                <c:pt idx="12">
                  <c:v>0.21634000000000003</c:v>
                </c:pt>
                <c:pt idx="13">
                  <c:v>0.21634000000000003</c:v>
                </c:pt>
                <c:pt idx="14">
                  <c:v>0.21634000000000003</c:v>
                </c:pt>
                <c:pt idx="15">
                  <c:v>0.21634000000000003</c:v>
                </c:pt>
                <c:pt idx="16">
                  <c:v>0.21634000000000003</c:v>
                </c:pt>
                <c:pt idx="17">
                  <c:v>0.21634000000000003</c:v>
                </c:pt>
                <c:pt idx="18">
                  <c:v>0.21634000000000003</c:v>
                </c:pt>
                <c:pt idx="19">
                  <c:v>0.21634000000000003</c:v>
                </c:pt>
                <c:pt idx="20">
                  <c:v>0.21634000000000003</c:v>
                </c:pt>
                <c:pt idx="21">
                  <c:v>0.21634000000000003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25A-4D1F-B77D-92F7254C2B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6079552"/>
        <c:axId val="1545949056"/>
      </c:lineChart>
      <c:dateAx>
        <c:axId val="154607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545949056"/>
        <c:crosses val="autoZero"/>
        <c:auto val="0"/>
        <c:lblOffset val="100"/>
        <c:baseTimeUnit val="days"/>
        <c:majorUnit val="1"/>
        <c:majorTimeUnit val="days"/>
      </c:dateAx>
      <c:valAx>
        <c:axId val="1545949056"/>
        <c:scaling>
          <c:orientation val="minMax"/>
        </c:scaling>
        <c:delete val="0"/>
        <c:axPos val="l"/>
        <c:title>
          <c:tx>
            <c:strRef>
              <c:f>'B3 Unemployment Rate'!$D$5</c:f>
              <c:strCache>
                <c:ptCount val="1"/>
              </c:strCache>
            </c:strRef>
          </c:tx>
          <c:layout>
            <c:manualLayout>
              <c:xMode val="edge"/>
              <c:yMode val="edge"/>
              <c:x val="1.5370134028740851E-2"/>
              <c:y val="5.5290457573922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t" anchorCtr="0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54607955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'E15 - NonRes-Investment'!$W$9</c:f>
          <c:strCache>
            <c:ptCount val="1"/>
            <c:pt idx="0">
              <c:v>Value of Total Non-Residential Building Permits in Los Angeles County, 2000-2022 (projected)</c:v>
            </c:pt>
          </c:strCache>
        </c:strRef>
      </c:tx>
      <c:layout>
        <c:manualLayout>
          <c:xMode val="edge"/>
          <c:yMode val="edge"/>
          <c:x val="6.7568015469232556E-3"/>
          <c:y val="2.803937954355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64824"/>
              </a:solidFill>
              <a:latin typeface="+mj-lt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708268228167544E-2"/>
          <c:y val="0.17440155776087288"/>
          <c:w val="0.94799756381744027"/>
          <c:h val="0.71258825786759938"/>
        </c:manualLayout>
      </c:layout>
      <c:lineChart>
        <c:grouping val="standard"/>
        <c:varyColors val="0"/>
        <c:ser>
          <c:idx val="1"/>
          <c:order val="0"/>
          <c:tx>
            <c:strRef>
              <c:f>'E15 - NonRes-Investment'!$D$11</c:f>
              <c:strCache>
                <c:ptCount val="1"/>
                <c:pt idx="0">
                  <c:v>LA</c:v>
                </c:pt>
              </c:strCache>
            </c:strRef>
          </c:tx>
          <c:spPr>
            <a:ln w="50800" cap="rnd">
              <a:solidFill>
                <a:srgbClr val="D34727"/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  <c:spPr>
              <a:ln w="50800" cap="rnd">
                <a:solidFill>
                  <a:srgbClr val="D34727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FB-4455-8139-B318EF43DFD2}"/>
              </c:ext>
            </c:extLst>
          </c:dPt>
          <c:cat>
            <c:numRef>
              <c:f>'E15 - NonRes-Investment'!$B$12:$B$34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'E15 - NonRes-Investment'!$D$12:$D$34</c:f>
              <c:numCache>
                <c:formatCode>#,##0</c:formatCode>
                <c:ptCount val="23"/>
                <c:pt idx="0">
                  <c:v>3286242</c:v>
                </c:pt>
                <c:pt idx="1">
                  <c:v>3538959</c:v>
                </c:pt>
                <c:pt idx="2">
                  <c:v>2920301</c:v>
                </c:pt>
                <c:pt idx="3">
                  <c:v>2931672</c:v>
                </c:pt>
                <c:pt idx="4">
                  <c:v>3173548</c:v>
                </c:pt>
                <c:pt idx="5">
                  <c:v>3824135</c:v>
                </c:pt>
                <c:pt idx="6">
                  <c:v>3895538</c:v>
                </c:pt>
                <c:pt idx="7">
                  <c:v>4739157</c:v>
                </c:pt>
                <c:pt idx="8">
                  <c:v>4490639</c:v>
                </c:pt>
                <c:pt idx="9">
                  <c:v>2673550</c:v>
                </c:pt>
                <c:pt idx="10">
                  <c:v>2676938</c:v>
                </c:pt>
                <c:pt idx="11">
                  <c:v>3118987</c:v>
                </c:pt>
                <c:pt idx="12">
                  <c:v>3620519</c:v>
                </c:pt>
                <c:pt idx="13">
                  <c:v>4245686</c:v>
                </c:pt>
                <c:pt idx="14">
                  <c:v>6598947</c:v>
                </c:pt>
                <c:pt idx="15">
                  <c:v>5599877</c:v>
                </c:pt>
                <c:pt idx="16">
                  <c:v>5103848</c:v>
                </c:pt>
                <c:pt idx="17">
                  <c:v>5711627</c:v>
                </c:pt>
                <c:pt idx="18">
                  <c:v>5836543</c:v>
                </c:pt>
                <c:pt idx="19">
                  <c:v>6196551</c:v>
                </c:pt>
                <c:pt idx="20">
                  <c:v>3477230</c:v>
                </c:pt>
                <c:pt idx="21">
                  <c:v>1728713</c:v>
                </c:pt>
                <c:pt idx="22">
                  <c:v>4742673.551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FB-4455-8139-B318EF43D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871712"/>
        <c:axId val="1625854656"/>
      </c:lineChart>
      <c:dateAx>
        <c:axId val="16258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625854656"/>
        <c:crosses val="autoZero"/>
        <c:auto val="0"/>
        <c:lblOffset val="100"/>
        <c:baseTimeUnit val="days"/>
        <c:majorUnit val="2"/>
        <c:majorTimeUnit val="days"/>
      </c:dateAx>
      <c:valAx>
        <c:axId val="16258546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62587171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'B6 Employ by Industry All'!$B$7</c:f>
          <c:strCache>
            <c:ptCount val="1"/>
            <c:pt idx="0">
              <c:v>Total Employment in Sectors with Largest 2022 Growth in Orange County, 1990 - 2022</c:v>
            </c:pt>
          </c:strCache>
        </c:strRef>
      </c:tx>
      <c:layout>
        <c:manualLayout>
          <c:xMode val="edge"/>
          <c:yMode val="edge"/>
          <c:x val="1.1565583920880768E-2"/>
          <c:y val="1.7873764427655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0A4E25"/>
              </a:solidFill>
              <a:latin typeface="Uni Sans Bold" panose="00000500000000000000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359258897478243E-2"/>
          <c:y val="0.13982024872065044"/>
          <c:w val="0.76952992664461606"/>
          <c:h val="0.76386712009872793"/>
        </c:manualLayout>
      </c:layout>
      <c:lineChart>
        <c:grouping val="standard"/>
        <c:varyColors val="0"/>
        <c:ser>
          <c:idx val="0"/>
          <c:order val="0"/>
          <c:tx>
            <c:strRef>
              <c:f>'B6 Employ by Industry All'!$B$12</c:f>
              <c:strCache>
                <c:ptCount val="1"/>
                <c:pt idx="0">
                  <c:v>Arts, Entertainment, and Recreation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-3.5657683987566045E-2"/>
                  <c:y val="-4.396343966325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latin typeface="Uni Sans Regular" panose="00000500000000000000" charset="0"/>
                      <a:ea typeface="+mn-ea"/>
                      <a:cs typeface="Segoe UI" panose="020B0502040204020203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CE-45AD-808F-951C1FE0E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Uni Sans Regular" panose="00000500000000000000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'B6 Employ by Industry All'!$A$13:$A$45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'B6 Employ by Industry All'!$B$13:$B$45</c:f>
              <c:numCache>
                <c:formatCode>#,##0.0</c:formatCode>
                <c:ptCount val="33"/>
                <c:pt idx="0">
                  <c:v>25.074999999999999</c:v>
                </c:pt>
                <c:pt idx="1">
                  <c:v>25.591666666666669</c:v>
                </c:pt>
                <c:pt idx="2">
                  <c:v>23.966666666666669</c:v>
                </c:pt>
                <c:pt idx="3">
                  <c:v>24.05</c:v>
                </c:pt>
                <c:pt idx="4">
                  <c:v>24.216666666666669</c:v>
                </c:pt>
                <c:pt idx="5">
                  <c:v>25.291666666666668</c:v>
                </c:pt>
                <c:pt idx="6">
                  <c:v>25.841666666666669</c:v>
                </c:pt>
                <c:pt idx="7">
                  <c:v>26.083333333333332</c:v>
                </c:pt>
                <c:pt idx="8">
                  <c:v>27.25</c:v>
                </c:pt>
                <c:pt idx="9">
                  <c:v>28.983333333333331</c:v>
                </c:pt>
                <c:pt idx="10">
                  <c:v>29.633333333333333</c:v>
                </c:pt>
                <c:pt idx="11">
                  <c:v>37.35</c:v>
                </c:pt>
                <c:pt idx="12">
                  <c:v>36.975000000000001</c:v>
                </c:pt>
                <c:pt idx="13">
                  <c:v>35.733333333333334</c:v>
                </c:pt>
                <c:pt idx="14">
                  <c:v>35.341666666666661</c:v>
                </c:pt>
                <c:pt idx="15">
                  <c:v>34.433333333333337</c:v>
                </c:pt>
                <c:pt idx="16">
                  <c:v>34.299999999999997</c:v>
                </c:pt>
                <c:pt idx="17">
                  <c:v>35.666666666666664</c:v>
                </c:pt>
                <c:pt idx="18">
                  <c:v>36.758333333333333</c:v>
                </c:pt>
                <c:pt idx="19">
                  <c:v>35.108333333333334</c:v>
                </c:pt>
                <c:pt idx="20">
                  <c:v>35.125</c:v>
                </c:pt>
                <c:pt idx="21">
                  <c:v>36.458333333333336</c:v>
                </c:pt>
                <c:pt idx="22">
                  <c:v>39.341666666666661</c:v>
                </c:pt>
                <c:pt idx="23">
                  <c:v>41.75</c:v>
                </c:pt>
                <c:pt idx="24">
                  <c:v>43.508333333333333</c:v>
                </c:pt>
                <c:pt idx="25">
                  <c:v>46.666666666666664</c:v>
                </c:pt>
                <c:pt idx="26">
                  <c:v>47.8</c:v>
                </c:pt>
                <c:pt idx="27">
                  <c:v>48.816666666666663</c:v>
                </c:pt>
                <c:pt idx="28">
                  <c:v>50.958333333333336</c:v>
                </c:pt>
                <c:pt idx="29">
                  <c:v>54.674999999999997</c:v>
                </c:pt>
                <c:pt idx="30">
                  <c:v>29.816666666666666</c:v>
                </c:pt>
                <c:pt idx="31">
                  <c:v>34.441666666666663</c:v>
                </c:pt>
                <c:pt idx="32">
                  <c:v>67.37777777777778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CE-45AD-808F-951C1FE0E996}"/>
            </c:ext>
          </c:extLst>
        </c:ser>
        <c:ser>
          <c:idx val="1"/>
          <c:order val="1"/>
          <c:tx>
            <c:strRef>
              <c:f>'B6 Employ by Industry All'!$C$12</c:f>
              <c:strCache>
                <c:ptCount val="1"/>
                <c:pt idx="0">
                  <c:v>Accommodation and Food Service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-4.1600631318827137E-2"/>
                  <c:y val="-2.965577781450928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CE-45AD-808F-951C1FE0E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Uni Sans Regular" panose="00000500000000000000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'B6 Employ by Industry All'!$A$13:$A$45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'B6 Employ by Industry All'!$C$13:$C$45</c:f>
              <c:numCache>
                <c:formatCode>#,##0.0</c:formatCode>
                <c:ptCount val="33"/>
                <c:pt idx="0">
                  <c:v>99.658333333333331</c:v>
                </c:pt>
                <c:pt idx="1">
                  <c:v>96.541666666666671</c:v>
                </c:pt>
                <c:pt idx="2">
                  <c:v>94.666666666666671</c:v>
                </c:pt>
                <c:pt idx="3">
                  <c:v>95.391666666666666</c:v>
                </c:pt>
                <c:pt idx="4">
                  <c:v>94.683333333333323</c:v>
                </c:pt>
                <c:pt idx="5">
                  <c:v>95.883333333333326</c:v>
                </c:pt>
                <c:pt idx="6">
                  <c:v>99.458333333333329</c:v>
                </c:pt>
                <c:pt idx="7">
                  <c:v>102.13333333333333</c:v>
                </c:pt>
                <c:pt idx="8">
                  <c:v>105.01666666666667</c:v>
                </c:pt>
                <c:pt idx="9">
                  <c:v>109.075</c:v>
                </c:pt>
                <c:pt idx="10">
                  <c:v>111.16666666666667</c:v>
                </c:pt>
                <c:pt idx="11">
                  <c:v>117.00833333333333</c:v>
                </c:pt>
                <c:pt idx="12">
                  <c:v>118.53333333333333</c:v>
                </c:pt>
                <c:pt idx="13">
                  <c:v>122.90833333333333</c:v>
                </c:pt>
                <c:pt idx="14">
                  <c:v>127.52500000000001</c:v>
                </c:pt>
                <c:pt idx="15">
                  <c:v>130.53333333333333</c:v>
                </c:pt>
                <c:pt idx="16">
                  <c:v>135.27500000000001</c:v>
                </c:pt>
                <c:pt idx="17">
                  <c:v>137.24166666666665</c:v>
                </c:pt>
                <c:pt idx="18">
                  <c:v>139.68333333333334</c:v>
                </c:pt>
                <c:pt idx="19">
                  <c:v>134.05000000000001</c:v>
                </c:pt>
                <c:pt idx="20">
                  <c:v>133.53333333333333</c:v>
                </c:pt>
                <c:pt idx="21">
                  <c:v>137.60833333333335</c:v>
                </c:pt>
                <c:pt idx="22">
                  <c:v>141.30000000000001</c:v>
                </c:pt>
                <c:pt idx="23">
                  <c:v>146.03333333333333</c:v>
                </c:pt>
                <c:pt idx="24">
                  <c:v>150.97499999999999</c:v>
                </c:pt>
                <c:pt idx="25">
                  <c:v>157.14166666666665</c:v>
                </c:pt>
                <c:pt idx="26">
                  <c:v>164.21666666666667</c:v>
                </c:pt>
                <c:pt idx="27">
                  <c:v>169.3</c:v>
                </c:pt>
                <c:pt idx="28">
                  <c:v>171.66666666666666</c:v>
                </c:pt>
                <c:pt idx="29">
                  <c:v>173.04166666666666</c:v>
                </c:pt>
                <c:pt idx="30">
                  <c:v>131.93333333333334</c:v>
                </c:pt>
                <c:pt idx="31">
                  <c:v>144.55833333333334</c:v>
                </c:pt>
                <c:pt idx="32">
                  <c:v>223.51111111111112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CE-45AD-808F-951C1FE0E996}"/>
            </c:ext>
          </c:extLst>
        </c:ser>
        <c:ser>
          <c:idx val="2"/>
          <c:order val="2"/>
          <c:tx>
            <c:strRef>
              <c:f>'B6 Employ by Industry All'!$D$12</c:f>
              <c:strCache>
                <c:ptCount val="1"/>
                <c:pt idx="0">
                  <c:v>Educational Services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-5.9429473312611813E-3"/>
                  <c:y val="-2.4676008959447476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CE-45AD-808F-951C1FE0E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Uni Sans Regular" panose="00000500000000000000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'B6 Employ by Industry All'!$A$13:$A$45</c:f>
              <c:numCache>
                <c:formatCode>General</c:formatCode>
                <c:ptCount val="3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</c:numCache>
            </c:numRef>
          </c:cat>
          <c:val>
            <c:numRef>
              <c:f>'B6 Employ by Industry All'!$D$13:$D$45</c:f>
              <c:numCache>
                <c:formatCode>#,##0.0</c:formatCode>
                <c:ptCount val="33"/>
                <c:pt idx="0">
                  <c:v>9.8083333333333336</c:v>
                </c:pt>
                <c:pt idx="1">
                  <c:v>10.333333333333334</c:v>
                </c:pt>
                <c:pt idx="2">
                  <c:v>10.916666666666666</c:v>
                </c:pt>
                <c:pt idx="3">
                  <c:v>11.925000000000001</c:v>
                </c:pt>
                <c:pt idx="4">
                  <c:v>12.525</c:v>
                </c:pt>
                <c:pt idx="5">
                  <c:v>13.391666666666666</c:v>
                </c:pt>
                <c:pt idx="6">
                  <c:v>14.25</c:v>
                </c:pt>
                <c:pt idx="7">
                  <c:v>15.616666666666665</c:v>
                </c:pt>
                <c:pt idx="8">
                  <c:v>16.616666666666667</c:v>
                </c:pt>
                <c:pt idx="9">
                  <c:v>17.100000000000001</c:v>
                </c:pt>
                <c:pt idx="10">
                  <c:v>17.916666666666668</c:v>
                </c:pt>
                <c:pt idx="11">
                  <c:v>16.083333333333336</c:v>
                </c:pt>
                <c:pt idx="12">
                  <c:v>16.024999999999999</c:v>
                </c:pt>
                <c:pt idx="13">
                  <c:v>18.966666666666669</c:v>
                </c:pt>
                <c:pt idx="14">
                  <c:v>19.258333333333333</c:v>
                </c:pt>
                <c:pt idx="15">
                  <c:v>19.908333333333331</c:v>
                </c:pt>
                <c:pt idx="16">
                  <c:v>20.858333333333331</c:v>
                </c:pt>
                <c:pt idx="17">
                  <c:v>21.641666666666669</c:v>
                </c:pt>
                <c:pt idx="18">
                  <c:v>23.658333333333331</c:v>
                </c:pt>
                <c:pt idx="19">
                  <c:v>23.391666666666669</c:v>
                </c:pt>
                <c:pt idx="20">
                  <c:v>23.608333333333331</c:v>
                </c:pt>
                <c:pt idx="21">
                  <c:v>24.391666666666669</c:v>
                </c:pt>
                <c:pt idx="22">
                  <c:v>24.691666666666666</c:v>
                </c:pt>
                <c:pt idx="23">
                  <c:v>25.208333333333332</c:v>
                </c:pt>
                <c:pt idx="24">
                  <c:v>25.333333333333332</c:v>
                </c:pt>
                <c:pt idx="25">
                  <c:v>25.541666666666668</c:v>
                </c:pt>
                <c:pt idx="26">
                  <c:v>26.558333333333334</c:v>
                </c:pt>
                <c:pt idx="27">
                  <c:v>27.983333333333331</c:v>
                </c:pt>
                <c:pt idx="28">
                  <c:v>29.308333333333334</c:v>
                </c:pt>
                <c:pt idx="29">
                  <c:v>31.516666666666669</c:v>
                </c:pt>
                <c:pt idx="30">
                  <c:v>28.408333333333331</c:v>
                </c:pt>
                <c:pt idx="31">
                  <c:v>31.125</c:v>
                </c:pt>
                <c:pt idx="32">
                  <c:v>46.19259259259259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7CE-45AD-808F-951C1FE0E9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5908944"/>
        <c:axId val="296127056"/>
      </c:lineChart>
      <c:dateAx>
        <c:axId val="29590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96127056"/>
        <c:crosses val="autoZero"/>
        <c:auto val="0"/>
        <c:lblOffset val="100"/>
        <c:baseTimeUnit val="days"/>
        <c:majorUnit val="2"/>
        <c:majorTimeUnit val="days"/>
      </c:dateAx>
      <c:valAx>
        <c:axId val="29612705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29590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657792534153728E-2"/>
          <c:y val="0.18816782230579387"/>
          <c:w val="0.90446487719386515"/>
          <c:h val="0.70452187927803722"/>
        </c:manualLayout>
      </c:layout>
      <c:lineChart>
        <c:grouping val="standard"/>
        <c:varyColors val="0"/>
        <c:ser>
          <c:idx val="0"/>
          <c:order val="0"/>
          <c:tx>
            <c:strRef>
              <c:f>'B1 Size of Labor Force'!$B$11</c:f>
              <c:strCache>
                <c:ptCount val="1"/>
                <c:pt idx="0">
                  <c:v>Riverside</c:v>
                </c:pt>
              </c:strCache>
            </c:strRef>
          </c:tx>
          <c:spPr>
            <a:ln w="50800" cap="rnd">
              <a:solidFill>
                <a:srgbClr val="4E738A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1.0542572294421232E-2"/>
                  <c:y val="-3.749080070293314E-2"/>
                </c:manualLayout>
              </c:layout>
              <c:tx>
                <c:rich>
                  <a:bodyPr/>
                  <a:lstStyle/>
                  <a:p>
                    <a:fld id="{F6EE3F87-49D9-4AD9-8074-1894D41D1BD9}" type="SERIESNAME">
                      <a:rPr lang="en-US" sz="1400">
                        <a:solidFill>
                          <a:srgbClr val="4E738A"/>
                        </a:solidFill>
                        <a:latin typeface="+mj-lt"/>
                      </a:rPr>
                      <a:pPr/>
                      <a:t>[SERIES NAME]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275-4249-AD2B-4D771FE5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4E738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'B1 Size of Labor Force'!$A$12:$A$33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'B1 Size of Labor Force'!$B$12:$B$33</c:f>
              <c:numCache>
                <c:formatCode>#,##0</c:formatCode>
                <c:ptCount val="22"/>
                <c:pt idx="0">
                  <c:v>709.3</c:v>
                </c:pt>
                <c:pt idx="1">
                  <c:v>746.2</c:v>
                </c:pt>
                <c:pt idx="2">
                  <c:v>776</c:v>
                </c:pt>
                <c:pt idx="3">
                  <c:v>817.5</c:v>
                </c:pt>
                <c:pt idx="4">
                  <c:v>852.7</c:v>
                </c:pt>
                <c:pt idx="5">
                  <c:v>882.6</c:v>
                </c:pt>
                <c:pt idx="6">
                  <c:v>903.2</c:v>
                </c:pt>
                <c:pt idx="7">
                  <c:v>912</c:v>
                </c:pt>
                <c:pt idx="8">
                  <c:v>921.4</c:v>
                </c:pt>
                <c:pt idx="9">
                  <c:v>977.8</c:v>
                </c:pt>
                <c:pt idx="10">
                  <c:v>977.3</c:v>
                </c:pt>
                <c:pt idx="11">
                  <c:v>985.2</c:v>
                </c:pt>
                <c:pt idx="12">
                  <c:v>993</c:v>
                </c:pt>
                <c:pt idx="13">
                  <c:v>1009.2</c:v>
                </c:pt>
                <c:pt idx="14">
                  <c:v>1033.5</c:v>
                </c:pt>
                <c:pt idx="15">
                  <c:v>1051.5999999999999</c:v>
                </c:pt>
                <c:pt idx="16">
                  <c:v>1070.9000000000001</c:v>
                </c:pt>
                <c:pt idx="17">
                  <c:v>1090</c:v>
                </c:pt>
                <c:pt idx="18">
                  <c:v>1107.7</c:v>
                </c:pt>
                <c:pt idx="19">
                  <c:v>1117.3</c:v>
                </c:pt>
                <c:pt idx="20">
                  <c:v>1129.5999999999999</c:v>
                </c:pt>
                <c:pt idx="21">
                  <c:v>1159.29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75-4249-AD2B-4D771FE54772}"/>
            </c:ext>
          </c:extLst>
        </c:ser>
        <c:ser>
          <c:idx val="2"/>
          <c:order val="1"/>
          <c:tx>
            <c:strRef>
              <c:f>'B1 Size of Labor Force'!$D$11</c:f>
              <c:strCache>
                <c:ptCount val="1"/>
                <c:pt idx="0">
                  <c:v>Riverside 2019 Labor Force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8.4715303705381481E-2"/>
                  <c:y val="-3.678871774695004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75-4249-AD2B-4D771FE5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4E738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'B1 Size of Labor Force'!$A$12:$A$33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'B1 Size of Labor Force'!$D$12:$D$33</c:f>
              <c:numCache>
                <c:formatCode>#,##0</c:formatCode>
                <c:ptCount val="22"/>
                <c:pt idx="0">
                  <c:v>1107.7</c:v>
                </c:pt>
                <c:pt idx="1">
                  <c:v>1107.7</c:v>
                </c:pt>
                <c:pt idx="2">
                  <c:v>1107.7</c:v>
                </c:pt>
                <c:pt idx="3">
                  <c:v>1107.7</c:v>
                </c:pt>
                <c:pt idx="4">
                  <c:v>1107.7</c:v>
                </c:pt>
                <c:pt idx="5">
                  <c:v>1107.7</c:v>
                </c:pt>
                <c:pt idx="6">
                  <c:v>1107.7</c:v>
                </c:pt>
                <c:pt idx="7">
                  <c:v>1107.7</c:v>
                </c:pt>
                <c:pt idx="8">
                  <c:v>1107.7</c:v>
                </c:pt>
                <c:pt idx="9">
                  <c:v>1107.7</c:v>
                </c:pt>
                <c:pt idx="10">
                  <c:v>1107.7</c:v>
                </c:pt>
                <c:pt idx="11">
                  <c:v>1107.7</c:v>
                </c:pt>
                <c:pt idx="12">
                  <c:v>1107.7</c:v>
                </c:pt>
                <c:pt idx="13">
                  <c:v>1107.7</c:v>
                </c:pt>
                <c:pt idx="14">
                  <c:v>1107.7</c:v>
                </c:pt>
                <c:pt idx="15">
                  <c:v>1107.7</c:v>
                </c:pt>
                <c:pt idx="16">
                  <c:v>1107.7</c:v>
                </c:pt>
                <c:pt idx="17">
                  <c:v>1107.7</c:v>
                </c:pt>
                <c:pt idx="18">
                  <c:v>1107.7</c:v>
                </c:pt>
                <c:pt idx="19">
                  <c:v>1107.7</c:v>
                </c:pt>
                <c:pt idx="20">
                  <c:v>1107.7</c:v>
                </c:pt>
                <c:pt idx="21">
                  <c:v>1107.7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75-4249-AD2B-4D771FE54772}"/>
            </c:ext>
          </c:extLst>
        </c:ser>
        <c:ser>
          <c:idx val="1"/>
          <c:order val="2"/>
          <c:tx>
            <c:strRef>
              <c:f>'B1 Size of Labor Force'!$C$11</c:f>
              <c:strCache>
                <c:ptCount val="1"/>
                <c:pt idx="0">
                  <c:v>San Bernardino</c:v>
                </c:pt>
              </c:strCache>
            </c:strRef>
          </c:tx>
          <c:spPr>
            <a:ln w="50800" cap="rnd">
              <a:solidFill>
                <a:srgbClr val="F18A2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8.0827141223581173E-4"/>
                  <c:y val="-2.64170801091294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F18A2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55778337-CDA3-4E82-A486-EB62D161D521}" type="SERIESNAME">
                      <a:rPr lang="en-US" sz="1400">
                        <a:solidFill>
                          <a:srgbClr val="F18A21"/>
                        </a:solidFill>
                        <a:latin typeface="+mj-lt"/>
                      </a:rPr>
                      <a:pPr>
                        <a:defRPr sz="1200">
                          <a:solidFill>
                            <a:srgbClr val="F18A21"/>
                          </a:solidFill>
                          <a:latin typeface="+mj-lt"/>
                        </a:defRPr>
                      </a:pPr>
                      <a:t>[SERIES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18A2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275-4249-AD2B-4D771FE5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18A2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'B1 Size of Labor Force'!$A$12:$A$33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'B1 Size of Labor Force'!$C$12:$C$33</c:f>
              <c:numCache>
                <c:formatCode>#,##0</c:formatCode>
                <c:ptCount val="22"/>
                <c:pt idx="0">
                  <c:v>761.2</c:v>
                </c:pt>
                <c:pt idx="1">
                  <c:v>786.6</c:v>
                </c:pt>
                <c:pt idx="2">
                  <c:v>802.2</c:v>
                </c:pt>
                <c:pt idx="3">
                  <c:v>829</c:v>
                </c:pt>
                <c:pt idx="4">
                  <c:v>851.6</c:v>
                </c:pt>
                <c:pt idx="5">
                  <c:v>861.4</c:v>
                </c:pt>
                <c:pt idx="6">
                  <c:v>863.3</c:v>
                </c:pt>
                <c:pt idx="7">
                  <c:v>862.6</c:v>
                </c:pt>
                <c:pt idx="8">
                  <c:v>862.8</c:v>
                </c:pt>
                <c:pt idx="9">
                  <c:v>891.4</c:v>
                </c:pt>
                <c:pt idx="10">
                  <c:v>887.3</c:v>
                </c:pt>
                <c:pt idx="11">
                  <c:v>890.5</c:v>
                </c:pt>
                <c:pt idx="12">
                  <c:v>893.6</c:v>
                </c:pt>
                <c:pt idx="13">
                  <c:v>903.6</c:v>
                </c:pt>
                <c:pt idx="14">
                  <c:v>919.3</c:v>
                </c:pt>
                <c:pt idx="15">
                  <c:v>930.2</c:v>
                </c:pt>
                <c:pt idx="16">
                  <c:v>942</c:v>
                </c:pt>
                <c:pt idx="17">
                  <c:v>955</c:v>
                </c:pt>
                <c:pt idx="18">
                  <c:v>966.8</c:v>
                </c:pt>
                <c:pt idx="19">
                  <c:v>971.4</c:v>
                </c:pt>
                <c:pt idx="20">
                  <c:v>988.6</c:v>
                </c:pt>
                <c:pt idx="21">
                  <c:v>1014.26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275-4249-AD2B-4D771FE54772}"/>
            </c:ext>
          </c:extLst>
        </c:ser>
        <c:ser>
          <c:idx val="3"/>
          <c:order val="3"/>
          <c:tx>
            <c:strRef>
              <c:f>'B1 Size of Labor Force'!$E$11</c:f>
              <c:strCache>
                <c:ptCount val="1"/>
                <c:pt idx="0">
                  <c:v>San Bernardino 2019 Labor Force</c:v>
                </c:pt>
              </c:strCache>
            </c:strRef>
          </c:tx>
          <c:spPr>
            <a:ln w="19050" cap="rnd">
              <a:solidFill>
                <a:srgbClr val="F18A21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8.6493100162600089E-2"/>
                  <c:y val="-3.2858356473556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18A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75-4249-AD2B-4D771FE5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18A2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'B1 Size of Labor Force'!$A$12:$A$33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'B1 Size of Labor Force'!$E$12:$E$33</c:f>
              <c:numCache>
                <c:formatCode>#,##0</c:formatCode>
                <c:ptCount val="22"/>
                <c:pt idx="0">
                  <c:v>966.8</c:v>
                </c:pt>
                <c:pt idx="1">
                  <c:v>966.8</c:v>
                </c:pt>
                <c:pt idx="2">
                  <c:v>966.8</c:v>
                </c:pt>
                <c:pt idx="3">
                  <c:v>966.8</c:v>
                </c:pt>
                <c:pt idx="4">
                  <c:v>966.8</c:v>
                </c:pt>
                <c:pt idx="5">
                  <c:v>966.8</c:v>
                </c:pt>
                <c:pt idx="6">
                  <c:v>966.8</c:v>
                </c:pt>
                <c:pt idx="7">
                  <c:v>966.8</c:v>
                </c:pt>
                <c:pt idx="8">
                  <c:v>966.8</c:v>
                </c:pt>
                <c:pt idx="9">
                  <c:v>966.8</c:v>
                </c:pt>
                <c:pt idx="10">
                  <c:v>966.8</c:v>
                </c:pt>
                <c:pt idx="11">
                  <c:v>966.8</c:v>
                </c:pt>
                <c:pt idx="12">
                  <c:v>966.8</c:v>
                </c:pt>
                <c:pt idx="13">
                  <c:v>966.8</c:v>
                </c:pt>
                <c:pt idx="14">
                  <c:v>966.8</c:v>
                </c:pt>
                <c:pt idx="15">
                  <c:v>966.8</c:v>
                </c:pt>
                <c:pt idx="16">
                  <c:v>966.8</c:v>
                </c:pt>
                <c:pt idx="17">
                  <c:v>966.8</c:v>
                </c:pt>
                <c:pt idx="18">
                  <c:v>966.8</c:v>
                </c:pt>
                <c:pt idx="19">
                  <c:v>966.8</c:v>
                </c:pt>
                <c:pt idx="20">
                  <c:v>966.8</c:v>
                </c:pt>
                <c:pt idx="21">
                  <c:v>966.8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275-4249-AD2B-4D771FE54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6652511"/>
        <c:axId val="1356645855"/>
      </c:lineChart>
      <c:dateAx>
        <c:axId val="1356652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356645855"/>
        <c:crosses val="autoZero"/>
        <c:auto val="0"/>
        <c:lblOffset val="100"/>
        <c:baseTimeUnit val="days"/>
        <c:majorUnit val="3"/>
        <c:majorTimeUnit val="days"/>
      </c:dateAx>
      <c:valAx>
        <c:axId val="135664585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1356652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0.00479</cdr:x>
      <cdr:y>0.06929</cdr:y>
    </cdr:from>
    <cdr:to>
      <cdr:x>0.35699</cdr:x>
      <cdr:y>0.14014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FEFD5C3-CB78-E487-9EB1-06635E5DB1B2}"/>
            </a:ext>
          </a:extLst>
        </cdr:cNvPr>
        <cdr:cNvSpPr txBox="1"/>
      </cdr:nvSpPr>
      <cdr:spPr>
        <a:xfrm xmlns:a="http://schemas.openxmlformats.org/drawingml/2006/main">
          <a:off x="52727" y="344267"/>
          <a:ext cx="3878784" cy="351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b="1" i="1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cs typeface="Calibri"/>
            </a:rPr>
            <a:t>Millions of Workers</a:t>
          </a:r>
          <a:endParaRPr lang="en-US" sz="1200" b="1" i="1" dirty="0">
            <a:solidFill>
              <a:schemeClr val="tx1">
                <a:lumMod val="50000"/>
                <a:lumOff val="50000"/>
              </a:schemeClr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0.10289</cdr:y>
    </cdr:from>
    <cdr:to>
      <cdr:x>0.36651</cdr:x>
      <cdr:y>0.1737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B34C55-2D6D-398D-4278-689A895195CD}"/>
            </a:ext>
          </a:extLst>
        </cdr:cNvPr>
        <cdr:cNvSpPr txBox="1"/>
      </cdr:nvSpPr>
      <cdr:spPr>
        <a:xfrm xmlns:a="http://schemas.openxmlformats.org/drawingml/2006/main">
          <a:off x="0" y="305906"/>
          <a:ext cx="4041750" cy="2105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728A64B-7C0E-4264-B1C2-183E47D6224E}" type="TxLink">
            <a:rPr lang="en-US" sz="1200" b="0" i="1" u="none" strike="noStrike">
              <a:solidFill>
                <a:schemeClr val="tx1">
                  <a:lumMod val="50000"/>
                  <a:lumOff val="50000"/>
                </a:schemeClr>
              </a:solidFill>
              <a:cs typeface="Segoe UI" panose="020B0502040204020203" pitchFamily="34" charset="0"/>
            </a:rPr>
            <a:pPr/>
            <a:t>Thousands of 2022 U.S. dollars</a:t>
          </a:fld>
          <a:endParaRPr lang="en-US" sz="1200" i="1" dirty="0">
            <a:solidFill>
              <a:schemeClr val="tx1">
                <a:lumMod val="50000"/>
                <a:lumOff val="50000"/>
              </a:schemeClr>
            </a:solidFill>
            <a:cs typeface="Segoe UI" panose="020B05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0.01606</cdr:x>
      <cdr:y>0.87037</cdr:y>
    </cdr:from>
    <cdr:to>
      <cdr:x>0.9315</cdr:x>
      <cdr:y>0.96344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7A6185-0FC8-B1AA-1E19-9119D18F84BC}"/>
            </a:ext>
          </a:extLst>
        </cdr:cNvPr>
        <cdr:cNvSpPr txBox="1"/>
      </cdr:nvSpPr>
      <cdr:spPr>
        <a:xfrm xmlns:a="http://schemas.openxmlformats.org/drawingml/2006/main">
          <a:off x="167406" y="1443625"/>
          <a:ext cx="9541387" cy="154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8D1A280-B86C-E64A-A6C4-00004ACF8396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 algn="l"/>
            <a:t> </a:t>
          </a:fld>
          <a:endParaRPr lang="en-US" sz="1100">
            <a:solidFill>
              <a:srgbClr val="595959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0.0037</cdr:x>
      <cdr:y>0.04645</cdr:y>
    </cdr:from>
    <cdr:to>
      <cdr:x>0.46133</cdr:x>
      <cdr:y>0.23369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92C9EB17-2DC0-09F1-D4EB-C86448081E02}"/>
            </a:ext>
          </a:extLst>
        </cdr:cNvPr>
        <cdr:cNvSpPr txBox="1"/>
      </cdr:nvSpPr>
      <cdr:spPr>
        <a:xfrm xmlns:a="http://schemas.openxmlformats.org/drawingml/2006/main">
          <a:off x="40816" y="95366"/>
          <a:ext cx="5046591" cy="384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0" i="1" u="none" strike="noStrike" dirty="0">
              <a:solidFill>
                <a:schemeClr val="tx1">
                  <a:lumMod val="50000"/>
                  <a:lumOff val="50000"/>
                </a:schemeClr>
              </a:solidFill>
              <a:cs typeface="Segoe UI" panose="020B0502040204020203" pitchFamily="34" charset="0"/>
            </a:rPr>
            <a:t>Annual Percent Change in Per Capita GDP in SCAG Region</a:t>
          </a:r>
          <a:endParaRPr lang="en-US" sz="1200" i="1" dirty="0">
            <a:solidFill>
              <a:schemeClr val="tx1">
                <a:lumMod val="50000"/>
                <a:lumOff val="50000"/>
              </a:schemeClr>
            </a:solidFill>
            <a:cs typeface="Segoe UI" panose="020B0502040204020203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0.10014</cdr:y>
    </cdr:from>
    <cdr:to>
      <cdr:x>0.39047</cdr:x>
      <cdr:y>0.15729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68F8F07-6949-0B79-C233-8A112959D8DE}"/>
            </a:ext>
          </a:extLst>
        </cdr:cNvPr>
        <cdr:cNvSpPr txBox="1"/>
      </cdr:nvSpPr>
      <cdr:spPr>
        <a:xfrm xmlns:a="http://schemas.openxmlformats.org/drawingml/2006/main">
          <a:off x="-598311" y="506772"/>
          <a:ext cx="4299977" cy="289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4618BF7D-0758-5646-96CE-08D2260F3CDC}" type="TxLink">
            <a:rPr lang="en-US" sz="1200" b="1" i="1" u="none" strike="noStrike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pPr/>
            <a:t>Billions of Current Dollars</a:t>
          </a:fld>
          <a:endParaRPr lang="en-US" sz="1200" b="1" i="1" dirty="0">
            <a:solidFill>
              <a:schemeClr val="tx1">
                <a:lumMod val="50000"/>
                <a:lumOff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0.01103</cdr:x>
      <cdr:y>0.07094</cdr:y>
    </cdr:from>
    <cdr:to>
      <cdr:x>0.4763</cdr:x>
      <cdr:y>0.13983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9C4172-D233-C34B-E24C-9375BFD48D9F}"/>
            </a:ext>
          </a:extLst>
        </cdr:cNvPr>
        <cdr:cNvSpPr txBox="1"/>
      </cdr:nvSpPr>
      <cdr:spPr>
        <a:xfrm xmlns:a="http://schemas.openxmlformats.org/drawingml/2006/main">
          <a:off x="105834" y="403228"/>
          <a:ext cx="4466166" cy="3915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68E741A-3B08-604E-8BF2-196E6CC7C1BA}" type="TxLink">
            <a:rPr lang="en-US" sz="1200" b="1" i="1" u="none" strike="noStrike">
              <a:solidFill>
                <a:schemeClr val="tx1">
                  <a:lumMod val="50000"/>
                  <a:lumOff val="50000"/>
                </a:schemeClr>
              </a:solidFill>
              <a:latin typeface="Uni Sans Regular" panose="00000500000000000000" charset="0"/>
              <a:cs typeface="Segoe UI" panose="020B0502040204020203" pitchFamily="34" charset="0"/>
            </a:rPr>
            <a:pPr/>
            <a:t>Thousands of Jobs</a:t>
          </a:fld>
          <a:endParaRPr lang="en-US" sz="1200" b="1" i="1" dirty="0">
            <a:solidFill>
              <a:schemeClr val="tx1">
                <a:lumMod val="50000"/>
                <a:lumOff val="50000"/>
              </a:schemeClr>
            </a:solidFill>
            <a:latin typeface="Uni Sans Regular" panose="00000500000000000000" charset="0"/>
            <a:cs typeface="Segoe UI" panose="020B0502040204020203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0.0913</cdr:y>
    </cdr:from>
    <cdr:to>
      <cdr:x>0.3522</cdr:x>
      <cdr:y>0.16215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FEFD5C3-CB78-E487-9EB1-06635E5DB1B2}"/>
            </a:ext>
          </a:extLst>
        </cdr:cNvPr>
        <cdr:cNvSpPr txBox="1"/>
      </cdr:nvSpPr>
      <cdr:spPr>
        <a:xfrm xmlns:a="http://schemas.openxmlformats.org/drawingml/2006/main">
          <a:off x="-632178" y="461761"/>
          <a:ext cx="3850115" cy="358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en-US" sz="1200" b="1" i="1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  <a:cs typeface="Calibri"/>
            </a:rPr>
            <a:t>Thousand of Workers</a:t>
          </a:r>
          <a:endParaRPr lang="en-US" sz="1200" b="1" i="1" dirty="0">
            <a:solidFill>
              <a:schemeClr val="tx1">
                <a:lumMod val="50000"/>
                <a:lumOff val="50000"/>
              </a:schemeClr>
            </a:solidFill>
            <a:latin typeface="Bahnschrift" panose="020B0502040204020203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0.00782</cdr:x>
      <cdr:y>0.01315</cdr:y>
    </cdr:from>
    <cdr:to>
      <cdr:x>0.96131</cdr:x>
      <cdr:y>0.08196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DB5571F-389F-C847-6C1D-99E9B55ED4AA}"/>
            </a:ext>
          </a:extLst>
        </cdr:cNvPr>
        <cdr:cNvSpPr txBox="1"/>
      </cdr:nvSpPr>
      <cdr:spPr>
        <a:xfrm xmlns:a="http://schemas.openxmlformats.org/drawingml/2006/main">
          <a:off x="84602" y="54016"/>
          <a:ext cx="10310224" cy="282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064824"/>
              </a:solidFill>
              <a:latin typeface="+mj-lt"/>
              <a:cs typeface="Segoe UI" panose="020B0502040204020203" pitchFamily="34" charset="0"/>
            </a:rPr>
            <a:t>Real Median Home Prices for Single-Family Detached Homes in Riverside County and San Bernardino County</a:t>
          </a:r>
        </a:p>
      </cdr:txBody>
    </cdr:sp>
  </cdr:relSizeAnchor>
  <cdr:relSizeAnchor xmlns:cdr="http://schemas.openxmlformats.org/drawingml/2006/chartDrawing">
    <cdr:from>
      <cdr:x>0.00811</cdr:x>
      <cdr:y>0.0849</cdr:y>
    </cdr:from>
    <cdr:to>
      <cdr:x>0.34367</cdr:x>
      <cdr:y>0.15537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A76E052-4095-16BB-7746-87358B1CF601}"/>
            </a:ext>
          </a:extLst>
        </cdr:cNvPr>
        <cdr:cNvSpPr txBox="1"/>
      </cdr:nvSpPr>
      <cdr:spPr>
        <a:xfrm xmlns:a="http://schemas.openxmlformats.org/drawingml/2006/main">
          <a:off x="87682" y="348639"/>
          <a:ext cx="3628459" cy="289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i="1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Thousands of 2022 U.S. Dollars</a:t>
          </a:r>
          <a:endParaRPr lang="en-US" sz="1200" b="1" i="1" dirty="0">
            <a:solidFill>
              <a:schemeClr val="tx1">
                <a:lumMod val="50000"/>
                <a:lumOff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0.02822</cdr:x>
      <cdr:y>0.02374</cdr:y>
    </cdr:from>
    <cdr:to>
      <cdr:x>0.39473</cdr:x>
      <cdr:y>0.09663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1B34C55-2D6D-398D-4278-689A895195CD}"/>
            </a:ext>
          </a:extLst>
        </cdr:cNvPr>
        <cdr:cNvSpPr txBox="1"/>
      </cdr:nvSpPr>
      <cdr:spPr>
        <a:xfrm xmlns:a="http://schemas.openxmlformats.org/drawingml/2006/main">
          <a:off x="281890" y="103701"/>
          <a:ext cx="3660899" cy="318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i="1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Thousands of 2022 U.S. Dollars</a:t>
          </a:r>
          <a:endParaRPr lang="en-US" sz="1200" b="1" i="1" dirty="0">
            <a:solidFill>
              <a:schemeClr val="tx1">
                <a:lumMod val="50000"/>
                <a:lumOff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0.01468</cdr:x>
      <cdr:y>0.87037</cdr:y>
    </cdr:from>
    <cdr:to>
      <cdr:x>0.93012</cdr:x>
      <cdr:y>0.96344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7A6185-0FC8-B1AA-1E19-9119D18F84BC}"/>
            </a:ext>
          </a:extLst>
        </cdr:cNvPr>
        <cdr:cNvSpPr txBox="1"/>
      </cdr:nvSpPr>
      <cdr:spPr>
        <a:xfrm xmlns:a="http://schemas.openxmlformats.org/drawingml/2006/main">
          <a:off x="159390" y="1519322"/>
          <a:ext cx="9937915" cy="162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fld id="{98D1A280-B86C-E64A-A6C4-00004ACF8396}" type="TxLink">
            <a:rPr lang="en-US" sz="1100" b="0" i="0" u="none" strike="noStrike">
              <a:solidFill>
                <a:srgbClr val="000000"/>
              </a:solidFill>
              <a:latin typeface="Calibri"/>
              <a:cs typeface="Calibri"/>
            </a:rPr>
            <a:pPr algn="l"/>
            <a:t> </a:t>
          </a:fld>
          <a:endParaRPr lang="en-US" sz="1100">
            <a:solidFill>
              <a:srgbClr val="595959"/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0.03621</cdr:x>
      <cdr:y>0.01111</cdr:y>
    </cdr:from>
    <cdr:to>
      <cdr:x>0.49384</cdr:x>
      <cdr:y>0.12963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92C9EB17-2DC0-09F1-D4EB-C86448081E02}"/>
            </a:ext>
          </a:extLst>
        </cdr:cNvPr>
        <cdr:cNvSpPr txBox="1"/>
      </cdr:nvSpPr>
      <cdr:spPr>
        <a:xfrm xmlns:a="http://schemas.openxmlformats.org/drawingml/2006/main">
          <a:off x="393067" y="19394"/>
          <a:ext cx="4967980" cy="20688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i="1" u="none" strike="noStrike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rPr>
            <a:t>Annual Percent Change in Per Capita GDP in Ventura County</a:t>
          </a:r>
          <a:endParaRPr lang="en-US" sz="1200" b="1" i="1" dirty="0">
            <a:solidFill>
              <a:schemeClr val="tx1">
                <a:lumMod val="50000"/>
                <a:lumOff val="50000"/>
              </a:schemeClr>
            </a:solidFill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F25B0-B6C9-4D00-8AFF-521BB616017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42C58-C5E0-4FE5-AB08-2E3DDD724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2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94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76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1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Risks to the region</a:t>
            </a:r>
          </a:p>
          <a:p>
            <a:endParaRPr lang="en-US"/>
          </a:p>
          <a:p>
            <a:r>
              <a:rPr lang="en-US"/>
              <a:t>Just talked about the strengths to the region that can shield the region.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2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04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Risks to the region</a:t>
            </a:r>
          </a:p>
          <a:p>
            <a:endParaRPr lang="en-US"/>
          </a:p>
          <a:p>
            <a:r>
              <a:rPr lang="en-US"/>
              <a:t>Just talked about the strengths to the region that can shield the region.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4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7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75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3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7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6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42C58-C5E0-4FE5-AB08-2E3DDD7244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1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14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153945-1E04-432A-A262-3244578FEC99}"/>
              </a:ext>
            </a:extLst>
          </p:cNvPr>
          <p:cNvSpPr/>
          <p:nvPr userDrawn="1"/>
        </p:nvSpPr>
        <p:spPr>
          <a:xfrm>
            <a:off x="536223" y="1501423"/>
            <a:ext cx="11119556" cy="53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2684B4-AB67-00E2-FDB9-B6AC5C073B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0165676" cy="1363937"/>
          </a:xfrm>
        </p:spPr>
        <p:txBody>
          <a:bodyPr wrap="square" lIns="548640" tIns="365760" rIns="0" bIns="0" anchor="b">
            <a:noAutofit/>
          </a:bodyPr>
          <a:lstStyle>
            <a:lvl1pPr marL="0" indent="0">
              <a:lnSpc>
                <a:spcPts val="4100"/>
              </a:lnSpc>
              <a:spcBef>
                <a:spcPts val="0"/>
              </a:spcBef>
              <a:buNone/>
              <a:defRPr sz="40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en-US" dirty="0"/>
              <a:t>TITLE FOR CHART HERE</a:t>
            </a:r>
          </a:p>
          <a:p>
            <a:pPr lvl="0"/>
            <a:r>
              <a:rPr lang="en-US" dirty="0"/>
              <a:t>2ND LINE AVAILABLE</a:t>
            </a:r>
          </a:p>
        </p:txBody>
      </p:sp>
    </p:spTree>
    <p:extLst>
      <p:ext uri="{BB962C8B-B14F-4D97-AF65-F5344CB8AC3E}">
        <p14:creationId xmlns:p14="http://schemas.microsoft.com/office/powerpoint/2010/main" val="307147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34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009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677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92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226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6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2031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1331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46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23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46638" y="1047818"/>
            <a:ext cx="10515600" cy="2852737"/>
          </a:xfrm>
        </p:spPr>
        <p:txBody>
          <a:bodyPr anchor="b">
            <a:normAutofit/>
          </a:bodyPr>
          <a:lstStyle>
            <a:lvl1pPr>
              <a:defRPr sz="6000">
                <a:latin typeface="Uni Sans Bold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6638" y="3906408"/>
            <a:ext cx="10515600" cy="2536551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92D050"/>
                </a:solidFill>
                <a:latin typeface="Uni Sans SemiBold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83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3849" y="1971338"/>
            <a:ext cx="6827231" cy="854027"/>
          </a:xfrm>
        </p:spPr>
        <p:txBody>
          <a:bodyPr anchor="b">
            <a:normAutofit/>
          </a:bodyPr>
          <a:lstStyle>
            <a:lvl1pPr>
              <a:defRPr sz="4400" baseline="0">
                <a:latin typeface="Uni Sans Bold" panose="00000500000000000000" pitchFamily="50" charset="0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173849" y="3293821"/>
            <a:ext cx="6657549" cy="1635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92D050"/>
                </a:solidFill>
                <a:latin typeface="Uni Sans SemiBold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Speaker Title</a:t>
            </a:r>
            <a:br>
              <a:rPr lang="en-US"/>
            </a:br>
            <a:r>
              <a:rPr lang="en-US" err="1"/>
              <a:t>Affilliation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0" r="3354" b="12792"/>
          <a:stretch/>
        </p:blipFill>
        <p:spPr>
          <a:xfrm>
            <a:off x="4173849" y="3008449"/>
            <a:ext cx="6478440" cy="1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74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6991" y="1728455"/>
            <a:ext cx="8187746" cy="508964"/>
          </a:xfrm>
        </p:spPr>
        <p:txBody>
          <a:bodyPr anchor="b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Moderator: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6990" y="2287640"/>
            <a:ext cx="8187747" cy="9603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rgbClr val="92D050"/>
                </a:solidFill>
                <a:latin typeface="Uni Sans Regular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Affilliation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0" r="3354" b="12792"/>
          <a:stretch/>
        </p:blipFill>
        <p:spPr>
          <a:xfrm>
            <a:off x="3046991" y="3312322"/>
            <a:ext cx="7594386" cy="127000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 userDrawn="1">
            <p:ph sz="quarter" idx="10" hasCustomPrompt="1"/>
          </p:nvPr>
        </p:nvSpPr>
        <p:spPr>
          <a:xfrm>
            <a:off x="1003300" y="3754505"/>
            <a:ext cx="10231438" cy="2146300"/>
          </a:xfrm>
        </p:spPr>
        <p:txBody>
          <a:bodyPr>
            <a:normAutofit/>
          </a:bodyPr>
          <a:lstStyle>
            <a:lvl1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</a:lstStyle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DB0E96-9567-D549-0EE8-22F6230B21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370" y="1314649"/>
            <a:ext cx="2214177" cy="23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3849" y="1971338"/>
            <a:ext cx="6827231" cy="854027"/>
          </a:xfrm>
        </p:spPr>
        <p:txBody>
          <a:bodyPr anchor="b">
            <a:normAutofit/>
          </a:bodyPr>
          <a:lstStyle>
            <a:lvl1pPr>
              <a:defRPr sz="4400" baseline="0">
                <a:latin typeface="Uni Sans Bold" panose="00000500000000000000" pitchFamily="50" charset="0"/>
              </a:defRPr>
            </a:lvl1pPr>
          </a:lstStyle>
          <a:p>
            <a:r>
              <a:rPr lang="en-US"/>
              <a:t>Speaker Name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173849" y="3293821"/>
            <a:ext cx="6657549" cy="163503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92D050"/>
                </a:solidFill>
                <a:latin typeface="Uni Sans SemiBold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Speaker Title</a:t>
            </a:r>
            <a:br>
              <a:rPr lang="en-US"/>
            </a:br>
            <a:r>
              <a:rPr lang="en-US" err="1"/>
              <a:t>Affilliation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0" r="3354" b="12792"/>
          <a:stretch/>
        </p:blipFill>
        <p:spPr>
          <a:xfrm>
            <a:off x="4173849" y="3008449"/>
            <a:ext cx="6478440" cy="108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62D2F6-49BC-8280-5C25-A00A305DA390}"/>
              </a:ext>
            </a:extLst>
          </p:cNvPr>
          <p:cNvSpPr/>
          <p:nvPr userDrawn="1"/>
        </p:nvSpPr>
        <p:spPr>
          <a:xfrm>
            <a:off x="1506759" y="2100648"/>
            <a:ext cx="2504303" cy="2504303"/>
          </a:xfrm>
          <a:prstGeom prst="rect">
            <a:avLst/>
          </a:prstGeom>
          <a:solidFill>
            <a:srgbClr val="1A69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6991" y="1728455"/>
            <a:ext cx="8187746" cy="508964"/>
          </a:xfrm>
        </p:spPr>
        <p:txBody>
          <a:bodyPr anchor="b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Moderator: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6990" y="2287640"/>
            <a:ext cx="8187747" cy="9603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rgbClr val="92D050"/>
                </a:solidFill>
                <a:latin typeface="Uni Sans Regular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Affilliation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0" r="3354" b="12792"/>
          <a:stretch/>
        </p:blipFill>
        <p:spPr>
          <a:xfrm>
            <a:off x="3046991" y="3312322"/>
            <a:ext cx="7594386" cy="127000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 userDrawn="1">
            <p:ph sz="quarter" idx="10" hasCustomPrompt="1"/>
          </p:nvPr>
        </p:nvSpPr>
        <p:spPr>
          <a:xfrm>
            <a:off x="1003300" y="3754505"/>
            <a:ext cx="10231438" cy="2146300"/>
          </a:xfrm>
        </p:spPr>
        <p:txBody>
          <a:bodyPr>
            <a:normAutofit/>
          </a:bodyPr>
          <a:lstStyle>
            <a:lvl1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</a:lstStyle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DB0E96-9567-D549-0EE8-22F6230B21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370" y="1314649"/>
            <a:ext cx="2214177" cy="23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e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6991" y="1728455"/>
            <a:ext cx="8187746" cy="508964"/>
          </a:xfrm>
        </p:spPr>
        <p:txBody>
          <a:bodyPr anchor="b">
            <a:noAutofit/>
          </a:bodyPr>
          <a:lstStyle>
            <a:lvl1pPr>
              <a:defRPr sz="3200" baseline="0"/>
            </a:lvl1pPr>
          </a:lstStyle>
          <a:p>
            <a:r>
              <a:rPr lang="en-US"/>
              <a:t>Moderator: 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6990" y="2287640"/>
            <a:ext cx="8187747" cy="9603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rgbClr val="92D050"/>
                </a:solidFill>
                <a:latin typeface="Uni Sans Regular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/>
              <a:t>Affilliation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80" r="3354" b="12792"/>
          <a:stretch/>
        </p:blipFill>
        <p:spPr>
          <a:xfrm>
            <a:off x="3046991" y="3312322"/>
            <a:ext cx="7594386" cy="127000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 userDrawn="1">
            <p:ph sz="quarter" idx="10" hasCustomPrompt="1"/>
          </p:nvPr>
        </p:nvSpPr>
        <p:spPr>
          <a:xfrm>
            <a:off x="1003300" y="3754505"/>
            <a:ext cx="10231438" cy="2146300"/>
          </a:xfrm>
        </p:spPr>
        <p:txBody>
          <a:bodyPr>
            <a:normAutofit/>
          </a:bodyPr>
          <a:lstStyle>
            <a:lvl1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/>
            </a:lvl1pPr>
          </a:lstStyle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err="1">
                <a:solidFill>
                  <a:schemeClr val="bg1"/>
                </a:solidFill>
              </a:rPr>
              <a:t>Firstname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800" err="1">
                <a:solidFill>
                  <a:schemeClr val="bg1"/>
                </a:solidFill>
              </a:rPr>
              <a:t>Lastname</a:t>
            </a:r>
            <a:r>
              <a:rPr lang="en-US" sz="2800">
                <a:solidFill>
                  <a:schemeClr val="bg1"/>
                </a:solidFill>
              </a:rPr>
              <a:t>, Affiliation Information Goes Here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EDB0E96-9567-D549-0EE8-22F6230B21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2370" y="1314649"/>
            <a:ext cx="2214177" cy="23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0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8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7655"/>
            <a:ext cx="10515600" cy="153303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5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64" r:id="rId5"/>
    <p:sldLayoutId id="2147483661" r:id="rId6"/>
    <p:sldLayoutId id="2147483663" r:id="rId7"/>
    <p:sldLayoutId id="2147483660" r:id="rId8"/>
    <p:sldLayoutId id="2147483650" r:id="rId9"/>
    <p:sldLayoutId id="2147483662" r:id="rId10"/>
    <p:sldLayoutId id="2147483652" r:id="rId11"/>
    <p:sldLayoutId id="2147483653" r:id="rId12"/>
    <p:sldLayoutId id="2147483654" r:id="rId13"/>
    <p:sldLayoutId id="2147483656" r:id="rId14"/>
    <p:sldLayoutId id="214748365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bg1"/>
          </a:solidFill>
          <a:latin typeface="Uni Sans Bold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Uni Sans SemiBold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Uni Sans SemiBold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Uni Sans SemiBold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Uni Sans SemiBold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Uni Sans SemiBold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cag.ca.gov/economicsumm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Southern California </a:t>
            </a:r>
            <a:br>
              <a:rPr lang="en-US"/>
            </a:br>
            <a:r>
              <a:rPr lang="en-US"/>
              <a:t>Economic Update</a:t>
            </a:r>
          </a:p>
        </p:txBody>
      </p:sp>
    </p:spTree>
    <p:extLst>
      <p:ext uri="{BB962C8B-B14F-4D97-AF65-F5344CB8AC3E}">
        <p14:creationId xmlns:p14="http://schemas.microsoft.com/office/powerpoint/2010/main" val="168468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FFE921-4705-F346-7F7E-55F823DD13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LOS ANGELES COUNTY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82455D3-2B66-477D-B262-6859355AB09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35418283"/>
              </p:ext>
            </p:extLst>
          </p:nvPr>
        </p:nvGraphicFramePr>
        <p:xfrm>
          <a:off x="598311" y="1588558"/>
          <a:ext cx="11012311" cy="506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3018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DE457-7E48-BB41-DCEA-374FE8B88D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ORANGE COUNTY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5C3A293-CB7B-3523-47D5-19BCB7E94D23}"/>
              </a:ext>
              <a:ext uri="{147F2762-F138-4A5C-976F-8EAC2B608ADB}">
                <a16:predDERef xmlns:a16="http://schemas.microsoft.com/office/drawing/2014/main" pred="{7481C7B5-DF09-4FB0-8A70-55DCB4801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513933"/>
              </p:ext>
            </p:extLst>
          </p:nvPr>
        </p:nvGraphicFramePr>
        <p:xfrm>
          <a:off x="538264" y="1650471"/>
          <a:ext cx="11005225" cy="520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8133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48844-FA1D-EF60-0456-0A01FBC1C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RIVERSIDE &amp; </a:t>
            </a:r>
            <a:br>
              <a:rPr lang="en-US" dirty="0"/>
            </a:br>
            <a:r>
              <a:rPr lang="en-US" dirty="0"/>
              <a:t>SAN BERNARDINO COUNTIES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4C9C73-227C-458E-98E6-00E2E6037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607354"/>
              </p:ext>
            </p:extLst>
          </p:nvPr>
        </p:nvGraphicFramePr>
        <p:xfrm>
          <a:off x="632178" y="1563511"/>
          <a:ext cx="10931614" cy="50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BAC8269-C9F5-E881-FAC2-C28A965134A7}"/>
              </a:ext>
            </a:extLst>
          </p:cNvPr>
          <p:cNvSpPr txBox="1"/>
          <p:nvPr/>
        </p:nvSpPr>
        <p:spPr>
          <a:xfrm>
            <a:off x="687421" y="1569996"/>
            <a:ext cx="781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b="1" dirty="0">
                <a:solidFill>
                  <a:srgbClr val="0A4E25"/>
                </a:solidFill>
                <a:latin typeface="+mj-lt"/>
              </a:rPr>
              <a:t>Labor Force in Riverside and San Bernardino Counties, 2001 - 2022</a:t>
            </a:r>
          </a:p>
        </p:txBody>
      </p:sp>
    </p:spTree>
    <p:extLst>
      <p:ext uri="{BB962C8B-B14F-4D97-AF65-F5344CB8AC3E}">
        <p14:creationId xmlns:p14="http://schemas.microsoft.com/office/powerpoint/2010/main" val="37125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4C4F7-95C6-EBF4-FE20-42E3CED3F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RIVERSIDE &amp; </a:t>
            </a:r>
            <a:br>
              <a:rPr lang="en-US" dirty="0"/>
            </a:br>
            <a:r>
              <a:rPr lang="en-US" dirty="0"/>
              <a:t>SAN BERNARDINO COUNTIES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39F7304-D478-54C5-2FA2-AAD353E9AF2E}"/>
              </a:ext>
              <a:ext uri="{147F2762-F138-4A5C-976F-8EAC2B608ADB}">
                <a16:predDERef xmlns:a16="http://schemas.microsoft.com/office/drawing/2014/main" pred="{D8A22137-3ADC-41DE-9ECD-6B6C24528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078917"/>
              </p:ext>
            </p:extLst>
          </p:nvPr>
        </p:nvGraphicFramePr>
        <p:xfrm>
          <a:off x="520094" y="1521280"/>
          <a:ext cx="10988928" cy="526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49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144B8-F0AB-8FFF-EF98-164374993A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VENTURA COUNTY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B6223-3900-035E-40C3-50EF6463027E}"/>
              </a:ext>
            </a:extLst>
          </p:cNvPr>
          <p:cNvSpPr txBox="1"/>
          <p:nvPr/>
        </p:nvSpPr>
        <p:spPr>
          <a:xfrm>
            <a:off x="590324" y="1567043"/>
            <a:ext cx="7191022" cy="41366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rtl="0"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1600" b="0" dirty="0">
                <a:solidFill>
                  <a:srgbClr val="064824"/>
                </a:solidFill>
                <a:latin typeface="+mj-lt"/>
              </a:rPr>
              <a:t>Per Capita Gross Domestic Product (GDP) in Ventura County, 2001-2022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A9A2513-1B72-E943-AA0A-8DDAA0AF9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389777"/>
              </p:ext>
            </p:extLst>
          </p:nvPr>
        </p:nvGraphicFramePr>
        <p:xfrm>
          <a:off x="538412" y="1867711"/>
          <a:ext cx="10907801" cy="3320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DA12BA-7115-BB46-97B0-58647990F633}"/>
              </a:ext>
              <a:ext uri="{147F2762-F138-4A5C-976F-8EAC2B608ADB}">
                <a16:predDERef xmlns:a16="http://schemas.microsoft.com/office/drawing/2014/main" pred="{0D1A6B2E-9B27-4355-9994-11D965E72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840923"/>
              </p:ext>
            </p:extLst>
          </p:nvPr>
        </p:nvGraphicFramePr>
        <p:xfrm>
          <a:off x="590324" y="5089700"/>
          <a:ext cx="10855889" cy="174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928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0E5F-A05A-AB4B-6918-63DF3979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455"/>
            <a:ext cx="10515600" cy="1533033"/>
          </a:xfrm>
        </p:spPr>
        <p:txBody>
          <a:bodyPr>
            <a:normAutofit/>
          </a:bodyPr>
          <a:lstStyle/>
          <a:p>
            <a:r>
              <a:rPr lang="en-US" sz="4900" dirty="0"/>
              <a:t>Regional Outlook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778F8F-BE1A-0210-7712-8EDC05AD5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Uni Sans SemiBold"/>
              </a:rPr>
              <a:t>Strong regional labor markets and infrastructure investments suggest SCAG region is well positioned for a softer landing from the likely national and global recession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A3E27-D6F8-B662-7979-CCCDB488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988"/>
            <a:ext cx="10515600" cy="153303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Creating and </a:t>
            </a:r>
            <a:br>
              <a:rPr lang="en-US" sz="5400" dirty="0"/>
            </a:br>
            <a:r>
              <a:rPr lang="en-US" sz="5400" dirty="0"/>
              <a:t>sustaining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18406-82C9-95E2-15B8-883BF6566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58"/>
            <a:ext cx="10515600" cy="2921353"/>
          </a:xfrm>
        </p:spPr>
        <p:txBody>
          <a:bodyPr/>
          <a:lstStyle/>
          <a:p>
            <a:r>
              <a:rPr lang="en-US" dirty="0"/>
              <a:t>Attract investment to region by improving perceptions of local business climate</a:t>
            </a:r>
          </a:p>
          <a:p>
            <a:r>
              <a:rPr lang="en-US" dirty="0"/>
              <a:t>Implement a Business Climate Indicator to arouse and sustain investor interest in the region</a:t>
            </a:r>
          </a:p>
          <a:p>
            <a:r>
              <a:rPr lang="en-US" dirty="0"/>
              <a:t>Framework for such an index is proposed in Regional Briefing 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7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80E5F-A05A-AB4B-6918-63DF3979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455"/>
            <a:ext cx="10515600" cy="1533033"/>
          </a:xfrm>
        </p:spPr>
        <p:txBody>
          <a:bodyPr>
            <a:normAutofit/>
          </a:bodyPr>
          <a:lstStyle/>
          <a:p>
            <a:r>
              <a:rPr lang="en-US" sz="4900" dirty="0"/>
              <a:t>More Insights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778F8F-BE1A-0210-7712-8EDC05AD5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Uni Sans SemiBold"/>
              </a:rPr>
              <a:t>More insights and details in the </a:t>
            </a:r>
            <a:r>
              <a:rPr lang="en-US" sz="3200" dirty="0">
                <a:solidFill>
                  <a:srgbClr val="A4D75F"/>
                </a:solidFill>
                <a:latin typeface="Uni Sans SemiBold"/>
              </a:rPr>
              <a:t>Regional Briefing Book </a:t>
            </a:r>
          </a:p>
          <a:p>
            <a:pPr marL="0" indent="0">
              <a:buNone/>
            </a:pPr>
            <a:r>
              <a:rPr lang="en-US" sz="3200" dirty="0">
                <a:latin typeface="Uni Sans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scag.ca.gov/economicsummit</a:t>
            </a:r>
            <a:endParaRPr lang="en-US" sz="3200" dirty="0">
              <a:latin typeface="Uni Sans SemiBold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75A13BD9-333A-4DA5-7CA1-BD9A14D5D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3505" y="3176627"/>
            <a:ext cx="2402586" cy="24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2A70-5108-2BCC-0251-AE0691C4F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15" y="157655"/>
            <a:ext cx="10758685" cy="1533033"/>
          </a:xfrm>
        </p:spPr>
        <p:txBody>
          <a:bodyPr/>
          <a:lstStyle/>
          <a:p>
            <a:r>
              <a:rPr lang="en-US" dirty="0"/>
              <a:t>Let’s Continue the Conversation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8BEA3-4A8E-401E-17FA-586F7D9BD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8416" y="1825625"/>
            <a:ext cx="450714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 Sans SemiBold"/>
              </a:rPr>
              <a:t>SoCal Economic Trends Tool </a:t>
            </a:r>
            <a:endParaRPr lang="en-US" sz="2000" dirty="0">
              <a:latin typeface="Uni Sans SemiBold"/>
            </a:endParaRPr>
          </a:p>
          <a:p>
            <a:pPr marL="0" indent="0">
              <a:buNone/>
            </a:pPr>
            <a:r>
              <a:rPr lang="en-US" sz="2000" dirty="0">
                <a:latin typeface="Uni Sans SemiBold"/>
              </a:rPr>
              <a:t>    scag.ca.gov/</a:t>
            </a:r>
            <a:r>
              <a:rPr lang="en-US" sz="2000" dirty="0" err="1">
                <a:latin typeface="Uni Sans SemiBold"/>
              </a:rPr>
              <a:t>econtrends</a:t>
            </a:r>
            <a:endParaRPr lang="en-US" sz="2000" dirty="0">
              <a:latin typeface="Uni Sans SemiBold"/>
            </a:endParaRPr>
          </a:p>
          <a:p>
            <a:endParaRPr lang="en-US" sz="2400" dirty="0"/>
          </a:p>
          <a:p>
            <a:r>
              <a:rPr lang="en-US" dirty="0">
                <a:latin typeface="Uni Sans SemiBold"/>
              </a:rPr>
              <a:t>Quarterly Update  </a:t>
            </a:r>
          </a:p>
          <a:p>
            <a:pPr marL="0" indent="0">
              <a:buNone/>
            </a:pPr>
            <a:r>
              <a:rPr lang="en-US" sz="2000" dirty="0">
                <a:latin typeface="Uni Sans SemiBold"/>
              </a:rPr>
              <a:t>    scag.ca.gov/subscribe-updates</a:t>
            </a:r>
            <a:endParaRPr lang="en-US" dirty="0"/>
          </a:p>
          <a:p>
            <a:endParaRPr lang="en-US" sz="2400" dirty="0"/>
          </a:p>
          <a:p>
            <a:r>
              <a:rPr lang="en-US" dirty="0"/>
              <a:t>Social Media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B60ABC-824B-F6F2-CEE5-DBF628622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15" y="1690688"/>
            <a:ext cx="6711951" cy="4062753"/>
          </a:xfrm>
          <a:prstGeom prst="rect">
            <a:avLst/>
          </a:prstGeom>
        </p:spPr>
      </p:pic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C6101787-FE40-801A-3EF7-9263C2A9A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5559" y="4724399"/>
            <a:ext cx="978241" cy="97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719D4E-DF91-D71E-0977-00ED25783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6045" y="1895475"/>
            <a:ext cx="9262533" cy="3003903"/>
          </a:xfrm>
        </p:spPr>
        <p:txBody>
          <a:bodyPr anchor="ctr" anchorCtr="0">
            <a:normAutofit/>
          </a:bodyPr>
          <a:lstStyle/>
          <a:p>
            <a:r>
              <a:rPr lang="en-US" sz="7200" dirty="0">
                <a:latin typeface="Uni Sans Bold"/>
              </a:rPr>
              <a:t>Thank You! 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2993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E28A2A-4A37-787B-7D33-F9EB3A49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Gigi Moreno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933DD-E0EA-D0E1-6838-B45BC6B31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Senior Economist</a:t>
            </a:r>
          </a:p>
          <a:p>
            <a:r>
              <a:rPr lang="en-US"/>
              <a:t>Southern California Association of Governments</a:t>
            </a:r>
          </a:p>
        </p:txBody>
      </p:sp>
      <p:pic>
        <p:nvPicPr>
          <p:cNvPr id="2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7B5A017-9DC0-146A-E4FB-DD007370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535" y="2110175"/>
            <a:ext cx="2054253" cy="247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4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7FE8-F152-D03A-FA4B-5ABDC821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656"/>
            <a:ext cx="10515600" cy="1375798"/>
          </a:xfrm>
        </p:spPr>
        <p:txBody>
          <a:bodyPr/>
          <a:lstStyle/>
          <a:p>
            <a:r>
              <a:rPr lang="en-US" dirty="0"/>
              <a:t>SCAG </a:t>
            </a:r>
            <a:r>
              <a:rPr lang="en-US" dirty="0" err="1"/>
              <a:t>EcONOMIC</a:t>
            </a:r>
            <a:r>
              <a:rPr lang="en-US" dirty="0"/>
              <a:t> Roundtable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D031A-766F-1C21-7F87-016AC75834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006"/>
            <a:ext cx="5050970" cy="418495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Imperial County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</a:rPr>
              <a:t>Michael Bracken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Development Management Group, Inc. (DMG)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Los Angeles County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</a:rPr>
              <a:t>Shannon Sedgwick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Los Angeles County Economic Development Corporation (LAEDC)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Orange County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</a:rPr>
              <a:t>Wallace </a:t>
            </a:r>
            <a:r>
              <a:rPr lang="en-US" sz="1600" dirty="0" err="1">
                <a:solidFill>
                  <a:srgbClr val="ECDA00"/>
                </a:solidFill>
              </a:rPr>
              <a:t>Walrod</a:t>
            </a:r>
            <a:r>
              <a:rPr lang="en-US" sz="1600" dirty="0">
                <a:solidFill>
                  <a:srgbClr val="ECDA00"/>
                </a:solidFill>
              </a:rPr>
              <a:t>	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Tech Coast Consulting Group (TCCG) and Orange County Business Council (OCBC)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Riverside &amp; San Bernardino Counties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  <a:latin typeface="Uni Sans SemiBold"/>
              </a:rPr>
              <a:t>Manfred Keil , Robert </a:t>
            </a:r>
            <a:r>
              <a:rPr lang="en-US" sz="1600" dirty="0" err="1">
                <a:solidFill>
                  <a:srgbClr val="ECDA00"/>
                </a:solidFill>
                <a:latin typeface="Uni Sans SemiBold"/>
              </a:rPr>
              <a:t>Kleinhenz</a:t>
            </a:r>
            <a:r>
              <a:rPr lang="en-US" sz="1600" dirty="0">
                <a:solidFill>
                  <a:srgbClr val="ECDA00"/>
                </a:solidFill>
                <a:latin typeface="Uni Sans SemiBold"/>
              </a:rPr>
              <a:t> &amp; Fernando Lozano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Inland Empire Economic Partnership (IEEP)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64689F9-47B9-8752-D4B8-F9FB03B7C21C}"/>
              </a:ext>
            </a:extLst>
          </p:cNvPr>
          <p:cNvSpPr txBox="1">
            <a:spLocks/>
          </p:cNvSpPr>
          <p:nvPr/>
        </p:nvSpPr>
        <p:spPr>
          <a:xfrm>
            <a:off x="5820228" y="1603006"/>
            <a:ext cx="5737981" cy="409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Uni Sans SemiBold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Uni Sans SemiBold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Uni Sans SemiBold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Uni Sans SemiBold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Uni Sans SemiBold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Ventura County &amp; SCAG Region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  <a:latin typeface="Uni Sans SemiBold"/>
              </a:rPr>
              <a:t>Mark </a:t>
            </a:r>
            <a:r>
              <a:rPr lang="en-US" sz="1600" dirty="0" err="1">
                <a:solidFill>
                  <a:srgbClr val="ECDA00"/>
                </a:solidFill>
                <a:latin typeface="Uni Sans SemiBold"/>
              </a:rPr>
              <a:t>Schniepp</a:t>
            </a:r>
            <a:endParaRPr lang="en-US" sz="1600" dirty="0">
              <a:solidFill>
                <a:srgbClr val="ECDA00"/>
              </a:solidFill>
              <a:latin typeface="Uni Sans SemiBold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California Economic Forecast (CEF)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Equity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</a:rPr>
              <a:t>Karthick Ramakrishnan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University of California, Riverside (UCR) and California 100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Sustainability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</a:rPr>
              <a:t>David Roland-Holst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latin typeface="Uni Sans SemiBold"/>
              </a:rPr>
              <a:t>Berkeley Economic Advising &amp; Research (BEAR) and University of California, Berkeley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000" dirty="0"/>
              <a:t>Workforce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ECDA00"/>
                </a:solidFill>
                <a:latin typeface="Uni Sans SemiBold"/>
              </a:rPr>
              <a:t>Shaun Fernando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/>
              <a:t>Guidehouse</a:t>
            </a:r>
            <a:endParaRPr lang="en-US" sz="1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4D22508-4B60-FBE8-6E38-ED53ED2404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UNEMPLOYMENT AT-A-GLANCE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3F684F1-AEC7-4E99-244E-2093EBB563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101686"/>
              </p:ext>
            </p:extLst>
          </p:nvPr>
        </p:nvGraphicFramePr>
        <p:xfrm>
          <a:off x="723689" y="1595627"/>
          <a:ext cx="10589502" cy="495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BA7D90-1075-5171-398E-40F1C387B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684518"/>
              </p:ext>
            </p:extLst>
          </p:nvPr>
        </p:nvGraphicFramePr>
        <p:xfrm>
          <a:off x="1717935" y="2912083"/>
          <a:ext cx="2377399" cy="25352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37466">
                  <a:extLst>
                    <a:ext uri="{9D8B030D-6E8A-4147-A177-3AD203B41FA5}">
                      <a16:colId xmlns:a16="http://schemas.microsoft.com/office/drawing/2014/main" val="3028316804"/>
                    </a:ext>
                  </a:extLst>
                </a:gridCol>
                <a:gridCol w="939933">
                  <a:extLst>
                    <a:ext uri="{9D8B030D-6E8A-4147-A177-3AD203B41FA5}">
                      <a16:colId xmlns:a16="http://schemas.microsoft.com/office/drawing/2014/main" val="2714466853"/>
                    </a:ext>
                  </a:extLst>
                </a:gridCol>
              </a:tblGrid>
              <a:tr h="6638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Monthly Unemployment Rate</a:t>
                      </a:r>
                      <a:b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October 2022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16860608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SCAG Region</a:t>
                      </a:r>
                    </a:p>
                  </a:txBody>
                  <a:tcPr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4.1%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2051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</a:rPr>
                        <a:t>Imperial</a:t>
                      </a:r>
                    </a:p>
                  </a:txBody>
                  <a:tcPr marL="274320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>
                          <a:effectLst/>
                        </a:rPr>
                        <a:t>16.2%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3405618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</a:rPr>
                        <a:t>Los Angeles</a:t>
                      </a:r>
                    </a:p>
                  </a:txBody>
                  <a:tcPr marL="274320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>
                          <a:effectLst/>
                        </a:rPr>
                        <a:t>4.5%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740987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Orange</a:t>
                      </a:r>
                    </a:p>
                  </a:txBody>
                  <a:tcPr marL="274320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2.8%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1383961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</a:rPr>
                        <a:t>Riverside</a:t>
                      </a:r>
                    </a:p>
                  </a:txBody>
                  <a:tcPr marL="274320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>
                          <a:effectLst/>
                        </a:rPr>
                        <a:t>4.0%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3345275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dirty="0">
                          <a:effectLst/>
                        </a:rPr>
                        <a:t>San Bernardino</a:t>
                      </a:r>
                    </a:p>
                  </a:txBody>
                  <a:tcPr marL="274320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dirty="0">
                          <a:effectLst/>
                        </a:rPr>
                        <a:t>3.9%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8184997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Ventura</a:t>
                      </a:r>
                    </a:p>
                  </a:txBody>
                  <a:tcPr marL="274320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3.3%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9535071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Rest of California</a:t>
                      </a:r>
                    </a:p>
                  </a:txBody>
                  <a:tcPr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3.5%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9617223"/>
                  </a:ext>
                </a:extLst>
              </a:tr>
              <a:tr h="207939">
                <a:tc>
                  <a:txBody>
                    <a:bodyPr/>
                    <a:lstStyle/>
                    <a:p>
                      <a:pPr fontAlgn="b"/>
                      <a:r>
                        <a:rPr lang="en-US" sz="1200" b="1" dirty="0">
                          <a:effectLst/>
                        </a:rPr>
                        <a:t>U.S.</a:t>
                      </a:r>
                    </a:p>
                  </a:txBody>
                  <a:tcPr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dirty="0">
                          <a:effectLst/>
                        </a:rPr>
                        <a:t>3.7%</a:t>
                      </a:r>
                    </a:p>
                  </a:txBody>
                  <a:tcPr marL="9525" marR="182880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486128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FE0CCC2-D95D-4EE7-EF04-B6080AB73C41}"/>
              </a:ext>
            </a:extLst>
          </p:cNvPr>
          <p:cNvGrpSpPr/>
          <p:nvPr/>
        </p:nvGrpSpPr>
        <p:grpSpPr>
          <a:xfrm>
            <a:off x="3435141" y="3584472"/>
            <a:ext cx="509618" cy="1645339"/>
            <a:chOff x="3363476" y="3149922"/>
            <a:chExt cx="509618" cy="16453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90A90F-928E-5162-7C57-564DED1E2D70}"/>
                </a:ext>
              </a:extLst>
            </p:cNvPr>
            <p:cNvSpPr/>
            <p:nvPr/>
          </p:nvSpPr>
          <p:spPr>
            <a:xfrm>
              <a:off x="3397451" y="4562293"/>
              <a:ext cx="475643" cy="232968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613069-EC3D-5A2C-0BD0-0077C93536E3}"/>
                </a:ext>
              </a:extLst>
            </p:cNvPr>
            <p:cNvSpPr/>
            <p:nvPr/>
          </p:nvSpPr>
          <p:spPr>
            <a:xfrm>
              <a:off x="3363476" y="3149922"/>
              <a:ext cx="475643" cy="232968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326FA8-AF77-AAB8-518C-26CA6018F324}"/>
              </a:ext>
            </a:extLst>
          </p:cNvPr>
          <p:cNvSpPr/>
          <p:nvPr/>
        </p:nvSpPr>
        <p:spPr>
          <a:xfrm>
            <a:off x="1843110" y="4214413"/>
            <a:ext cx="2252224" cy="20816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9EF4FC-BCA0-7379-A715-2AC60292A519}"/>
              </a:ext>
            </a:extLst>
          </p:cNvPr>
          <p:cNvSpPr/>
          <p:nvPr/>
        </p:nvSpPr>
        <p:spPr>
          <a:xfrm>
            <a:off x="1843110" y="4791101"/>
            <a:ext cx="2252224" cy="208168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/>
        </p:bldSub>
      </p:bldGraphic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ED84D4-CC79-D342-C8F5-3B23FCD7252F}"/>
              </a:ext>
            </a:extLst>
          </p:cNvPr>
          <p:cNvSpPr/>
          <p:nvPr/>
        </p:nvSpPr>
        <p:spPr>
          <a:xfrm>
            <a:off x="536223" y="1501423"/>
            <a:ext cx="11119556" cy="53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FF08470-CF0B-F42F-C6E6-59420B4A8F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468326"/>
              </p:ext>
            </p:extLst>
          </p:nvPr>
        </p:nvGraphicFramePr>
        <p:xfrm>
          <a:off x="642761" y="1630194"/>
          <a:ext cx="11013016" cy="496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E213EF-81CB-AB43-AB6F-D9202D63E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SCAG IS BACK TO WORK</a:t>
            </a:r>
          </a:p>
        </p:txBody>
      </p:sp>
    </p:spTree>
    <p:extLst>
      <p:ext uri="{BB962C8B-B14F-4D97-AF65-F5344CB8AC3E}">
        <p14:creationId xmlns:p14="http://schemas.microsoft.com/office/powerpoint/2010/main" val="9436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37F1B5-33FC-76F8-DDA0-14D58F50AF2D}"/>
              </a:ext>
            </a:extLst>
          </p:cNvPr>
          <p:cNvSpPr/>
          <p:nvPr/>
        </p:nvSpPr>
        <p:spPr>
          <a:xfrm>
            <a:off x="536223" y="1501423"/>
            <a:ext cx="11119556" cy="53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FC56EC4-5AB2-DB76-F074-5CA24213E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796939"/>
              </p:ext>
            </p:extLst>
          </p:nvPr>
        </p:nvGraphicFramePr>
        <p:xfrm>
          <a:off x="609600" y="1598239"/>
          <a:ext cx="10972800" cy="490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FDD1E4-9E52-9C0C-22AA-0123A0A8E0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INFLATION EATING AWAY AT WAGES</a:t>
            </a:r>
          </a:p>
        </p:txBody>
      </p:sp>
    </p:spTree>
    <p:extLst>
      <p:ext uri="{BB962C8B-B14F-4D97-AF65-F5344CB8AC3E}">
        <p14:creationId xmlns:p14="http://schemas.microsoft.com/office/powerpoint/2010/main" val="2840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Chart bld="seriesEl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FD8470-C8FA-B5AE-D72F-07D0538E6E3E}"/>
              </a:ext>
            </a:extLst>
          </p:cNvPr>
          <p:cNvSpPr/>
          <p:nvPr/>
        </p:nvSpPr>
        <p:spPr>
          <a:xfrm>
            <a:off x="536223" y="1501423"/>
            <a:ext cx="11119556" cy="5356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6DE3CC-926C-4E7E-94E7-907D94DE0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379618"/>
              </p:ext>
            </p:extLst>
          </p:nvPr>
        </p:nvGraphicFramePr>
        <p:xfrm>
          <a:off x="628109" y="1600478"/>
          <a:ext cx="11027667" cy="297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972B4B3-BD4E-41BB-B366-B9C4400FD2F0}"/>
              </a:ext>
              <a:ext uri="{147F2762-F138-4A5C-976F-8EAC2B608ADB}">
                <a16:predDERef xmlns:a16="http://schemas.microsoft.com/office/drawing/2014/main" pred="{0D1A6B2E-9B27-4355-9994-11D965E72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214204"/>
              </p:ext>
            </p:extLst>
          </p:nvPr>
        </p:nvGraphicFramePr>
        <p:xfrm>
          <a:off x="628106" y="4573613"/>
          <a:ext cx="11027667" cy="20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B02C40-09A5-C7DB-FA29-C5FBC036D7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square"/>
          <a:lstStyle/>
          <a:p>
            <a:pPr>
              <a:lnSpc>
                <a:spcPts val="4300"/>
              </a:lnSpc>
            </a:pPr>
            <a:r>
              <a:rPr lang="en-US" dirty="0"/>
              <a:t>SCAG REGION </a:t>
            </a:r>
            <a:br>
              <a:rPr lang="en-US" dirty="0"/>
            </a:br>
            <a:r>
              <a:rPr lang="en-US" dirty="0"/>
              <a:t>PRODUCTIVITY AT HISTORICAL HIGH</a:t>
            </a:r>
          </a:p>
        </p:txBody>
      </p:sp>
    </p:spTree>
    <p:extLst>
      <p:ext uri="{BB962C8B-B14F-4D97-AF65-F5344CB8AC3E}">
        <p14:creationId xmlns:p14="http://schemas.microsoft.com/office/powerpoint/2010/main" val="236909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ni Sans Bold"/>
              </a:rPr>
              <a:t>SCAG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Uni Sans SemiBold"/>
              </a:rPr>
              <a:t>COUNTY HIGHLIGHTS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81050-B755-02BD-44E2-DEBEF2AE2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IMPERIAL COUNTY</a:t>
            </a:r>
          </a:p>
        </p:txBody>
      </p:sp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59766586-FEDC-2FA7-7F53-02BBF42A2355}"/>
              </a:ext>
              <a:ext uri="{147F2762-F138-4A5C-976F-8EAC2B608ADB}">
                <a16:predDERef xmlns:a16="http://schemas.microsoft.com/office/drawing/2014/main" pred="{2CCE9875-7851-45B3-8B48-F27B2E64FC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839227"/>
              </p:ext>
            </p:extLst>
          </p:nvPr>
        </p:nvGraphicFramePr>
        <p:xfrm>
          <a:off x="669587" y="1718265"/>
          <a:ext cx="10515600" cy="4890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36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ni Sans Bold"/>
        <a:ea typeface=""/>
        <a:cs typeface=""/>
      </a:majorFont>
      <a:minorFont>
        <a:latin typeface="Uni Sans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spcBef>
            <a:spcPts val="400"/>
          </a:spcBef>
          <a:spcAft>
            <a:spcPts val="400"/>
          </a:spcAft>
          <a:buFont typeface="Arial" panose="020B0604020202020204" pitchFamily="34" charset="0"/>
          <a:buChar char="•"/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b569b-cef4-4135-a2c0-7d3fa7472311">
      <Terms xmlns="http://schemas.microsoft.com/office/infopath/2007/PartnerControls"/>
    </lcf76f155ced4ddcb4097134ff3c332f>
    <TaxCatchAll xmlns="45d01e81-b0a1-4a28-8d02-a4131254b5d0" xsi:nil="true"/>
    <SharedWithUsers xmlns="45d01e81-b0a1-4a28-8d02-a4131254b5d0">
      <UserInfo>
        <DisplayName>Gigi Moreno</DisplayName>
        <AccountId>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D44A54B5ED646A3CC980C0D4CDDFC" ma:contentTypeVersion="16" ma:contentTypeDescription="Create a new document." ma:contentTypeScope="" ma:versionID="cc53fb5c739b212303a8c5d37d94a230">
  <xsd:schema xmlns:xsd="http://www.w3.org/2001/XMLSchema" xmlns:xs="http://www.w3.org/2001/XMLSchema" xmlns:p="http://schemas.microsoft.com/office/2006/metadata/properties" xmlns:ns2="3a4b569b-cef4-4135-a2c0-7d3fa7472311" xmlns:ns3="45d01e81-b0a1-4a28-8d02-a4131254b5d0" targetNamespace="http://schemas.microsoft.com/office/2006/metadata/properties" ma:root="true" ma:fieldsID="51ffca3085f2b721050a9ebf81b82c4f" ns2:_="" ns3:_="">
    <xsd:import namespace="3a4b569b-cef4-4135-a2c0-7d3fa7472311"/>
    <xsd:import namespace="45d01e81-b0a1-4a28-8d02-a4131254b5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b569b-cef4-4135-a2c0-7d3fa74723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6e92d8-d189-4dbe-9e5d-bbe89fcde1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d01e81-b0a1-4a28-8d02-a4131254b5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f614bf-17bc-45e9-b15c-78bc5000b060}" ma:internalName="TaxCatchAll" ma:showField="CatchAllData" ma:web="45d01e81-b0a1-4a28-8d02-a4131254b5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8FF05-A996-4B3B-BE0A-07578CE29136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45d01e81-b0a1-4a28-8d02-a4131254b5d0"/>
    <ds:schemaRef ds:uri="3a4b569b-cef4-4135-a2c0-7d3fa7472311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7A0349-EBF6-4146-8A9B-E14351E59DF5}">
  <ds:schemaRefs>
    <ds:schemaRef ds:uri="3a4b569b-cef4-4135-a2c0-7d3fa7472311"/>
    <ds:schemaRef ds:uri="45d01e81-b0a1-4a28-8d02-a4131254b5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C420EF-2EA1-4B6A-B9EB-8C217F0A13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491</Words>
  <Application>Microsoft Office PowerPoint</Application>
  <PresentationFormat>Widescreen</PresentationFormat>
  <Paragraphs>124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Uni Sans Bold</vt:lpstr>
      <vt:lpstr>Bahnschrift</vt:lpstr>
      <vt:lpstr>Calibri</vt:lpstr>
      <vt:lpstr>Segoe UI</vt:lpstr>
      <vt:lpstr>Uni Sans Regular</vt:lpstr>
      <vt:lpstr>Uni Sans SemiBold</vt:lpstr>
      <vt:lpstr>Arial</vt:lpstr>
      <vt:lpstr>Office Theme</vt:lpstr>
      <vt:lpstr>Southern California  Economic Update</vt:lpstr>
      <vt:lpstr>Gigi Moreno</vt:lpstr>
      <vt:lpstr>SCAG EcONOMIC Roundtable</vt:lpstr>
      <vt:lpstr>PowerPoint Presentation</vt:lpstr>
      <vt:lpstr>PowerPoint Presentation</vt:lpstr>
      <vt:lpstr>PowerPoint Presentation</vt:lpstr>
      <vt:lpstr>PowerPoint Presentation</vt:lpstr>
      <vt:lpstr>SCAG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Regional Outlook</vt:lpstr>
      <vt:lpstr>Creating and  sustaining growth</vt:lpstr>
      <vt:lpstr>More Insights</vt:lpstr>
      <vt:lpstr>Let’s Continue the Conversation</vt:lpstr>
      <vt:lpstr>Thank You!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Guy Copes</cp:lastModifiedBy>
  <cp:revision>37</cp:revision>
  <dcterms:created xsi:type="dcterms:W3CDTF">2018-11-07T21:01:22Z</dcterms:created>
  <dcterms:modified xsi:type="dcterms:W3CDTF">2022-12-01T21:58:49Z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0x010100C6ED44A54B5ED646A3CC980C0D4CDDFC</vt:lpwstr>
  </property>
</Properties>
</file>